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Habits of Highly Effective Ahead Subscribers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Stay Healthy and Stay Ahead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and thank you for watching!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presentation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being an effective Ahead subscriber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Habit 1: Consistent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in continual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Read industry-related articles and books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Attend webinars and workshops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 out new skills and knowledge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Habit 2: Effective Time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Prioritize tasks and set goals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time-blocking techniques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Eliminate distractions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Delegate tasks when necessary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Habit 3: Consistent Physical Exercise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Incorporate regular exercise into daily routine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Promotes physical health and mental well-being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Boosts energy levels and productivity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Improves focus and cognitive abilities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the key habits of highly effective Ahead subscribers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staying healthy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audience to apply these habits in their own lives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the audience for watching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2023-10-17T03:08:15Z</dcterms:created>
  <dcterms:modified xsi:type="dcterms:W3CDTF">2023-10-17T03:08:15Z</dcterms:modified>
</cp:coreProperties>
</file>