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Charm of Paris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Uncover the Allure of the City of Love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Paris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Sun dress and Paris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Little Paris with a big heart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Discover the charm of the city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Replica of the real Paris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Tres Simplest Paris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Unveiling the simplicity of Paris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Cherish the simplicity and elegance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Experience the essence of Parisian lifestyle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Discover the joy in the little things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Allure of Replica Paris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Uncovering the magic of replica Paris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replicated landmarks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 the significance of replicas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Experience Paris in a unique way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Parisian Vessels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Unveiling the vessels of Paris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Discover the charm of Parisian boats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Cruise along the Seine River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Experience the heart of Paris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Cuisine and Culture of Paris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Indulge in Parisian cuisine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Experience the culinary delights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Immerse in Parisian art and culture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iconic museums and attractions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2023-10-17T03:55:14Z</dcterms:created>
  <dcterms:modified xsi:type="dcterms:W3CDTF">2023-10-17T03:55:14Z</dcterms:modified>
</cp:coreProperties>
</file>