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AI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branch of computer science that aims to create intelligent machines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is a key component of AI, enabling machines to learn and improve from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various industries and improve people's lives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be categorized into narrow AI and general AI, with different capabilities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Algorithms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learning enables machines to learn from labeled training 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Unsupervised learning allows machines to find patterns and relationships in unlabeled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Reinforcement learning uses a reward system to train machines through trial and error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involves neural networks with multiple layers for complex learning tasks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used in healthcare for diagnosis, treatment, and drug discovery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Autonomous vehicles use AI for navigation, perception, and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chatbots improve customer service and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transforming the finance industry with fraud detection and risk assessment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ethical concerns such as privacy, bias, and job displacement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Algorithmic bias can result in discrimination and unfair treatment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 are essential to address ethical challenges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Governments and organizations are developing guidelines and regulations for AI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advancing and becoming more integrated into daily life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development of AGI (artificial general intelligence) raises both excitement and concerns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solve complex global problems and drive innovation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humans and machines will be crucial for a successful AI future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2023-10-16T19:27:57Z</dcterms:created>
  <dcterms:modified xsi:type="dcterms:W3CDTF">2023-10-16T19:27:57Z</dcterms:modified>
</cp:coreProperties>
</file>