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a High-Performance Company: Mastering the Art of Operating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Key strategies for maximizing output and successfully scaling a company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Assuming you have a talented team and a product people love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Operating a company is more challenging than building a product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key to success lies in understanding and managing irrationality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high-performance machine is the ultimate goal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Output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leader's primary job is to maximize organizational output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performance based on output, not input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Simplify and clarify initiatives for improved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essential tasks and eliminate unnecessary complexity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Editing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editors in the role of maximizing output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Simplify and clarify for improved performance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 clarifying questions to ensure understanding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Allocate resources effectively for optimal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Delegation and Ownership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Delegate tasks to empower employees and avoid micromanagement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task relevant maturity when delegating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 clear instructions and provide necessary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responsibility while empowering your team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Identifying and Developing Barrels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top performers who can execute effectively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developing high-potential employees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opportunities for personal and professional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your barrels and provide them with adequate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Transparency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 metrics and key information with the entire team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board decks with employees to foster transparency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notes for important meetings and distribute them company-wide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more radical transparency initiatives for increased collaboration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Details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Pay attention to small details to improve overall performance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details that directly impact user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impact of office space and food choices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every aspect of the organization meets high standards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high-performing company requires mastering the art of operating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maximizing output, simplifying initiatives, and empowering your team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and develop top performers to drive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Pay attention to details and create transparency for optimal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2023-10-17T08:12:22Z</dcterms:created>
  <dcterms:modified xsi:type="dcterms:W3CDTF">2023-10-17T08:12:22Z</dcterms:modified>
</cp:coreProperties>
</file>