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Adaptation Concepts: Tools and Resources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Comprehensive Overview of the Climate Change Response Framework Project and the Adaptation Workbook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Adaptation actions are crucial for addressing climate change impacts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Adaptation complements existing land management practices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Continued monitoring and evaluation improve adaptation effectiveness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Connect adaptation actions to your specific goals and challenges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Additional resources available for assessing climate change impacts and responding to change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the overview of adaptation concepts, tools, and resources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the Climate Change Response Framework and the Adaptation Workbook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how to respond to climate change through mitigation and adaptation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 the importance of connecting adaptation actions to your specific goals and objectives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Mitigation and Adaptation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Mitigation: Reducing greenhouse gas emissions and promoting carbon sequestration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Adaptation: Addressing the physical manifestations of climate change in current and future actions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Mitigation focuses on global cycles and works on a longer time frame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Adaptation addresses observed or anticipated effects of climate change in the present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Defining Adaptation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Adaptation: Actions taken to address climate change impacts and vulnerabilities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Adaptation is complementary to existing sustainable forest management practices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Recognize the need to consider multiple threats and stressors in adaptation planning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Climate change can impact other threats and stressors, affecting forest management strategies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Adaptation Workbook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Adaptation Workbook: A logical stepwise process for addressing climate change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Define management goals, objectives, and timeline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Assess climate change impacts and vulnerabilities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Evaluate challenges and opportunities for meeting management objectives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Select adaptation strategies and approaches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Devise specific tactics and actions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Monitor and evaluate effectiveness</a:t>
            </a:r>
            <a:endParaRPr lang="en-US" sz="1600" dirty="0"/>
          </a:p>
        </p:txBody>
      </p:sp>
      <p:pic>
        <p:nvPicPr>
          <p:cNvPr id="10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1" name="Text 8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Adaptation Strategies and Approaches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Adaptation strategies: Ways to respond to climate change impacts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Approaches: Specific actions under each strategy to address the impacts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Strategies range from resistance to resilience to transition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Resistance: Improving defenses to prevent significant disturbances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Resilience: Accommodating gradual change and rebounding from disturbances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Transition: Facilitating intentional change to adapt to new conditions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Selecting Adaptation Tactics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Tactics: Specific actions to implement adaptation strategies and approaches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Crafted by the manager to suit their specific needs and objectives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benefits, drawbacks, practicability, and time frame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Write down all feasible tactics and evaluate their relevance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Match tactics to appropriate approaches and strategies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Maintain a record of the decision-making process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Connecting the Dots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Connect adaptation actions to your goals and objectives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Assess climate change impacts on your specific ecosystem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 challenges and opportunities for management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Select options, strategies, and approaches that align with your objectives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external factors and frameworks that may influence adaptation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Ensure adaptation actions are feasible and practicable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57150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Maintain a record of the adaptation decision-making process</a:t>
            </a:r>
            <a:endParaRPr lang="en-US" sz="1600" dirty="0"/>
          </a:p>
        </p:txBody>
      </p:sp>
      <p:pic>
        <p:nvPicPr>
          <p:cNvPr id="10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1" name="Text 8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Adaptation Demonstrations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 250 examples of using the Adaptation Workbook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Diverse range of adaptations across different regions and ecosystems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Case studies available online for reference and inspiration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Unique examples tailored to specific landowners' goals and objectives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2023-10-18T02:14:34Z</dcterms:created>
  <dcterms:modified xsi:type="dcterms:W3CDTF">2023-10-18T02:14:34Z</dcterms:modified>
</cp:coreProperties>
</file>