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Programming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the basics of computer programming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Introduction of Programming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Presenters: Steven and Sean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Duration: 90 minutes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21 different segments covering the basics of computer programming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common features of computer science and programming languages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software required to follow along with the tutorial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Programming?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programming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Getting a computer to complete tasks without errors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Analogous to giving instructions to a less intelligent friend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Computer's main functionality depends on how we manipulate it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machine code and programming languages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Programming Languages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programming languages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Middleman for translating programming into machine code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programming languages with unique uses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and level of programming languages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a language based on preference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Integrated Development Environment (IDE)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purpose of 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Facilitates code development and debugging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such as error checking, auto-filling, and project hierarchy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a specific IDE for Java programming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IDE in writing and running code smoothly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Syntax and Programming Rules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importance of syntax in programming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Syntax as programming grammar and rules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Syntax differences between programming languages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following syntax rules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Syntax errors and error checking in IDE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Basic Math and String Manipulation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Computer's ability to perform arithmetic operations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variables to store and manipulate numbers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adding, subtracting, multiplying, and dividing variables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Concatenating strings and displaying output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and versatility of variables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Working with Variables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purpose of variables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Storing and referencing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variables: integer, boolean, float, double, string, character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Updating variables and manipulating data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Naming conventions for variables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Conditional Statements: If, Else, Elif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purpose of conditional statements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Executing code based on conditions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Structure and syntax of if, else, and elif statements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of conditions and running code accordingly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use cases and applications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2023-10-17T10:03:11Z</dcterms:created>
  <dcterms:modified xsi:type="dcterms:W3CDTF">2023-10-17T10:03:11Z</dcterms:modified>
</cp:coreProperties>
</file>