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Day in the Life: My Daily Routine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Daily Rituals that Shape my Life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Morning Routine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Wake up at seven o'clock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Eat breakfast and feed my dog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Brush my teeth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Take a shower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Dry my hair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my makeup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Leave home at eight thirty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Commute to Work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Drive my car downtown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 work at nine o'clock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Arrive a few minutes early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Have lunch with coworkers around Noon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Work Routine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Finish work at five o'clock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Walk my dog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Have dinner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Evening Routine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Take another shower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Brush my teeth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 to bed at ten o'clock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2023-10-16T15:29:53Z</dcterms:created>
  <dcterms:modified xsi:type="dcterms:W3CDTF">2023-10-16T15:29:53Z</dcterms:modified>
</cp:coreProperties>
</file>