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How to Use Chat GPT to Write Killer Articles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Creating Persuasive Sales Letters with Chat GPT 3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the wide range of possibilities with Chat GPT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Install the AIpm Chat GPT prompts extension for easy access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prompts for various professions like artists, chefs, and more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Follow the provided examples for persuasive writing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Unleash your creativity and generate compelling content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Chat GPT can help you write compelling articles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the best way to use Chat GPT 3 for sales letters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Generate persuasive sales letters for affiliate products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Successful sales letters can generate income online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Using AIpm Chat GPT Prompts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AIpm Chat GPT prompts extension offers thousands of prompts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Access over 4,400 prompts for various tasks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the extension to generate 100% human SEO optimized articles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Prompts can assist in writing fully optimized articles and FAQs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the Mid-Journey prompt generator for specific tasks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Writing a Sales Letter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famous copywriters as inspiration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Research famous copywriters on Google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Ask Chat GPT to write sales copy in their style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Select a product to promote, such as the Ultimate Keto Meal Plan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Request sales copy in the style of David Ogliv, Joseph Sugarman, or Leo Burnett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Example: Sales Copy in David Ogliv Style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Introduce the Ultimate Keto Meal Plan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benefits of weight loss and increased energy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a sense of indulgence and enjoyment with culinary perfection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List reasons why the Ultimate Keto Meal Plan is the best choice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Include a section for personalization and mention the founder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Example: Sales Copy in Joseph Sugarman Style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Revolutionize health with the Ultimate Keto Meal Plan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 health enthusiasts and wellness seekers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a vision of a healthier, happier future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unique selling points of the meal plan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End with a strong commitment to customer satisfaction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Example: Sales Copy in Leo Burnett Style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a healthier you with the Ultimate Keto Meal Plan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Tap into the desire for a healthier and happier life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Emphasize harmony of health and taste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Appeal to personalized energy and community support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End with a promise and call to action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Writing Articles and Stories with Famous Authors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Utilize famous authors' writing styles for articles and stories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Research famous authors such as Leo Tolstoy, JK Rowling, and Stephen King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Request Chat GPT to write in the style of famous authors for various genres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book writing prompts for easy book generation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Sell the generated books on platforms like Amazon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Example: Horror Story in Stephen King Style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Set the stage with a quiet town and ominous structure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 suspense with whispers of haunted history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engaging chapters and suspenseful storyline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Leave readers wanting more with a cliffhanger ending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 the story based on Chat GPT's prompts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2023-10-17T18:01:25Z</dcterms:created>
  <dcterms:modified xsi:type="dcterms:W3CDTF">2023-10-17T18:01:25Z</dcterms:modified>
</cp:coreProperties>
</file>