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Introduction to Motivational Interviewing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Brief Overview of Key Concepts and Techniques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6" name="Shape 1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7" name="Shape 1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8" name="Shape 1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9" name="Shape 1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20" name="Shape 1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Examples of Reflections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You're not sure about the diagnosis of PTSD.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All of this seems normal to you.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Road rage and anger at your wife are things you'd like to change.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Your ambivalence suggests that you're considering both pros and cons of moving.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Power of Summaries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Summaries combine reflections of multiple client statements into a strategic overview.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They provide an opportunity to guide clients toward healthy behavior change.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Summaries help clients recognize their own reasons and arguments for change.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Clients are more likely to act on their own reasons than on ideas provided by the counselor.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Motivational Interviewing Processes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Engaging: Establishing a trusting and respectful relationship.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Focusing: Seeking and maintaining direction by setting an agenda.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Evoking: Eliciting clients' own motivation and change talk.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Planning: Developing a specific change plan collaboratively.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Importance of Engagement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Engagement involves establishing a trusting and mutually respectful relationship.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Assessment traps and telling clients how to fix their problems should be avoided.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Helping clients feel welcome, understood, and exceeding their expectations fosters engagement.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Engagement sets the foundation for effective motivational interviewing.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Process of Focusing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Focusing involves seeking and maintaining direction by setting an agenda.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Consider the client's goals, priorities, and the agency's objectives.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Agreeing on a clear direction facilitates the development of a change plan.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Focusing aligns the counselor and client towards a specific topic or behavior change.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Power of Evoking Change Talk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Evoking focuses on eliciting clients' own motivation for change.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Change talk includes statements indicating a desire or commitment to change.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Change talk is reinforced and encouraged to increase motivation and self-efficacy.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more clients engage in change talk, the more likely they are to take action.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Creating a Change Plan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Planning involves developing a specific change plan collaboratively.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Build on change talk by identifying specific actions and strategies.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smart plan is specific, measurable, achievable, relevant, and time-bound.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Effective planning guides clients towards healthy behavior change.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Conclusion: Motivational Interviewing in a Nutshell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Motivational interviewing is an effective method for facilitating behavior change.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addresses ambivalence and helps clients move towards healthy behavior.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four processes of motivational interviewing work together for positive outcomes.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Using core skills and a client-centered approach, counselors can empower clients for change.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Definition of Motivational Interviewing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Motivational interviewing is an effective way of talking with people about change.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is not as technical as a textbook definition, but it suffices for a simple introduction.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Motivational interviewing is evidence-based with over 1,200 publications in prestigious journals.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is used in various problem areas, professional settings, and countries.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Why Motivational Interviewing?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People don't always naturally change their behavior when they know it is important.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Providing information or advice is often insufficient to create lasting change.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Change can be slow and difficult, requiring more than just knowledge or willpower.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Motivational interviewing helps address ambivalence and moves clients towards healthy behavior change.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Challenges and Difficult Decisions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People face difficult decisions that require change throughout life.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include career choices, medical decisions, and accepting help.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Change is often hard because of ambivalence, wanting and not wanting change.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Procrastination and anxiety are common when people are stuck in ambivalence.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Understanding Ambivalence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Ambivalence is wanting incompatible things at the same time.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produces discomfort and anxiety, leading to procrastination and resistance.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 motivational interviewing, ambivalence is seen as a normal consequence of considering change.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is mistaken for resistance, which is an outdated concept in motivational interviewing.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Spirit of Motivational Interviewing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Partnership: The counselor and client work collaboratively without an expert role.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Acceptance: Respect the client's autonomy, strengths, and perspective.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Compassion: Keep the client's best interest in mind throughout the process.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Evocation: Encourage the client's own motivation and ideas for change.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Core Skills: ORS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Open Questions: Encourage discussion by avoiding yes/no answers.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Affirmations: Recognize clients' efforts, achievements, and strengths.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Reflections: Understand and convey clients' thoughts and feelings.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Summaries: Provide a strategic overview by summarizing clients' reasons and goals.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Examples of Open Questions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How do you feel?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What role does alcohol play in your life?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What are the advantages you see in moving to a safer place?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What steps would you take to make the change you desire?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Examples of Affirmations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You really care a lot about your family.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is hard work you're doing.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You were successful in changing in the past; that took a lot of courage.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Coming in today despite having a difficult experience shows your commitment to change.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2023-10-18T16:25:57Z</dcterms:created>
  <dcterms:modified xsi:type="dcterms:W3CDTF">2023-10-18T16:25:57Z</dcterms:modified>
</cp:coreProperties>
</file>