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Internet Browsers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Netscape to Google Chrome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browsers have become an essential part of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evolved significantly over the years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history and development of internet browsers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focus on the transition from Netscape to Google Chrome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Netscape Navigator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Netscape Navigator was one of the first popular web browsers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played a crucial role in popularizing the internet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introduced features like the URL bar and bookmarks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Netscape's dominance was later challenged by Microsoft's Internet Explorer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Browser Wars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late 90s witnessed intense competition between Netscape and Internet Explorer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 bundled Internet Explorer with Windows, gaining a significant market share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led to a legal battle and antitrust concerns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Explorer dominated the browser market until the arrival of new challengers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Rise of Google Chrome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Google Chrome was launched in 2008 and quickly gained popularity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offered faster performance, improved security, and a minimalist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Chrome's simplicity and efficiency attracted users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eventually surpassed Internet Explorer and became the most widely used browser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Google Chrome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Google Chrome revolutionized web browsing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prompted other browsers to improve their performance and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Chrome's success also paved the way for the dominance of web-based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browser landscape continues to evolve with new challengers like Firefox and Safari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browsers have come a long way since the early days of Netscape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Google Chrome's success exemplifies the importance of innovation and user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browsers is likely to be shaped by advancements in technology and changing user needs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will be interesting to see how the browser landscape evolves in the coming years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2023-10-17T08:27:17Z</dcterms:created>
  <dcterms:modified xsi:type="dcterms:W3CDTF">2023-10-17T08:27:17Z</dcterms:modified>
</cp:coreProperties>
</file>