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AI Governance and Talent Development in Singapore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the Power of AI for a Sustainable Future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Singapore's Vision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Leader in developing and deploying scalable impactful AI solutions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key sectors of high value and relevance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for citizens and businesses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Year 2031 target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 Progressive and Trusted AI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Enabler for AI adoption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Fosters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Builds public trust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Industry-led advisory council on ethical use of AI and data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Strategy: Increasing the AI Workforce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quantity and quality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Initiative: Tax Skills Accelerator (TESLA)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Programs for acquiring new AI skills and knowledge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professionals in AI ethics and governance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Preparing Workers for the Future of 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Guide to Job Redesign in the Age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AI's impact on workers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Recommendations for analyzing and redesigning jobs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benefits and managing transformation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a Strong Pipeline of AI Talents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Supporting Singapore Computer Society's efforts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ethics and governance body of knowledge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Development of curricula on AI ethics and governance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Basis for professional training and certification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Enabling Businesses to Implement AI Responsibly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employees to thrive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Guide to Job Redesign in the Age of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Guidance on AI optimization and human-AI collaboration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AI benefits and managing employee transition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Developments and Expertise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Foundation for future initiatives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of professionals in AI governance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Responsible AI deployments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pool of AI governance experts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2023-10-17T22:47:46Z</dcterms:created>
  <dcterms:modified xsi:type="dcterms:W3CDTF">2023-10-17T22:47:46Z</dcterms:modified>
</cp:coreProperties>
</file>