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Mastering Major Scales: Unlocking the Key to Music Theory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comprehensive guide to understanding and applying major scales in music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 to Major Scales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major scale is a set of ordered notes in Western classical music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is a cornerstone of music theory and essential for understanding many other concepts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There are 15 major scales, but they all follow the same simple rules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easiest one to start with is the C major scale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Simple Rules of Major Scales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Every major scale has 8 notes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scale starts and ends on the same note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Each letter name appears once in the scale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pattern of tones and semitones between notes creates a major scale sound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Interval Pattern of Major Scales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interval pattern of a major scale is: tone, tone, semitone, tone, tone, tone, semitone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semitone is the smallest interval on the piano, equivalent to a half step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tone is two semitones, also known as a whole step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pattern applies to all major scales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Building Major Scales and Understanding Sharps and Flats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Major scales are built using the interval pattern and starting note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Sharps (#) and flats (♭) modify the notes in a scale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specific sharp or flat used depends on the relationship between notes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piano keyboard provides a visual representation of the major scale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Writing Major Scales and Dealing with Enharmonic Equivalents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Writing major scales involves writing the notes and their interval pattern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Some notes have more than one name, known as enharmonic equivalents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Enharmonic equivalents sound the same but are spelled differently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Properly identifying enharmonic equivalents is crucial for accurate scale representation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Answering Common Questions About Major Scales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Chromatic and whole tone scales have different interval patterns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 major and D flat major are enharmonic equivalents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There is no G sharp major scale due to the lack of natural notes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Double sharps and flats are not used in major scales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Key Concepts: Chords and Music Theory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Major scales are fundamental to understanding chords and other music theory concepts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Knowledge of major scales enhances comprehension of key signatures, triads, cadences, and more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Major scales form the basis for further exploration of music theory topics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Mastering major scales is crucial for success in music theory studies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Major scales are integral to Western classical music theory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following a simple set of rules, major scales can be constructed and understood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major scales opens the door to exploring other music theory concepts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Continued practice and application of major scales will enhance musical abilities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2023-10-16T23:31:43Z</dcterms:created>
  <dcterms:modified xsi:type="dcterms:W3CDTF">2023-10-16T23:31:43Z</dcterms:modified>
</cp:coreProperties>
</file>