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Book of Ruth: A Story of Love and Redemption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Themes and Message of Ruth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'Drawing the Bible' channel!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video provides insights into the Book of Ruth.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for more unique perspectives on the Bible.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 what you learn with others.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the complete theology course for a deeper understanding of God's Word.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on Instagram and TikTok for more content.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the video!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About the Book of Ruth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title of the book is derived from the main character, Ruth.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Originally written as a separate scroll in Hebrew.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Positioned between Judges and Samuel in many Bible versions.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Believed to be authored by Samuel or another unknown writer.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Estimated to be composed around 1,300 BC.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 positive perspective amid the desolation of the period of Judges.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Significance of Ruth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Traces the genealogy of King David, leading to the lineage of the Messiah.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inclusion of a Gentile in the lineage of Christ.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Shows examples of grace, love, and redemption.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Explores the ideal of marriage and commitment.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Reflects the importance of relationships and community.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Emphasizes the keyword 'Redeemer' and the verse Ruth 4:14.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Lessons from the Book of Ruth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Inclusion of a Gentile and a former prostitute emphasizes God's grace.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that obedience and faith allow Gentiles to become part of God's family.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Boaz represents a perfect type of Christ as the great Redeemer of the Gentile church.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the power of true love and commitment.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the call to love as the ultimate motivation for serving God.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Book of Ruth presents a beautiful story of love and redemption.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readers to embrace the love of God and extend it to others.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 on the impact of Ruth's love on Noemi and Boaz.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viewers and invite them to reach out for video production needs.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2023-10-18T03:51:41Z</dcterms:created>
  <dcterms:modified xsi:type="dcterms:W3CDTF">2023-10-18T03:51:41Z</dcterms:modified>
</cp:coreProperties>
</file>