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Creating a Culture of Inclusion: Stage One - Inclusion Safety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Building a Foundation of Acceptance and Belonging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Psychological Safety: Understanding the Four Stages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Stage One: Inclusion Safety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Central Question: Do you feel included?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Inclusion Safety satisfies the basic human need to be accepted and valued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Defining Inclusion Safety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Inclusion Safety means being accepted for who you are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Accepting unique attributes and defining characteristics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safe environment where individuals can be themselves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 excluding based on personal attributes or characteristics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Increasing Inclusion Safety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Assess the current level of inclusion safety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the experiences of team members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Work towards increasing the level of inclusion safety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Sustain inclusion safety through ongoing efforts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Lessons from History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Frederick Douglass and the Composite Nation speech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Loyalty to humanity over race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Elevating inherent worth as the basis for inclusion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Avoiding the division caused by applying worthiness tests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Personal Experiences: Inclusion Safety in Action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Growing up among the Navajo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Acknowledging and appreciating differences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Maintaining inclusion safety despite cultural disparities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Being injured in a football game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Inclusion safety revoked based on worthiness test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Car dealership experience and soc-economic status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a Culture of Inclusion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and competition hinder connection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Applying a worth test to promote inclusion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Subordinating other human differences to the human family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Exclusion only justified when harm is threatened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Installing Inclusion Safety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Modeling and rewarding inclusive behaviors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Applying a worth test to team members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Including individuals as part of the human family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Inclusion safety as an entitlement and human right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2023-10-16T18:50:51Z</dcterms:created>
  <dcterms:modified xsi:type="dcterms:W3CDTF">2023-10-16T18:50:51Z</dcterms:modified>
</cp:coreProperties>
</file>