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Intersection of Art and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Application of Concepts and Skills in Software and Hardware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application of concepts and utilization of art skills in software and hardware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between hardware and software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new technologies in art skills development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Hardware vs Software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Hardware refers to the physical elements and machinery of a computer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consists of instructions that operate computers and execute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Hardware examples: keyboard, monitor, hard drive, power supply unit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examples: office suite, web browsers, image editors, communication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Software Commands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commands are words recognized by the computer to access functions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software commands: open, save, print, share, close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how commands are accessed and executed in specific software applications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Development of Skills with New Technologies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technologies offer opportunities for skill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skills include function key usage, presentation creation, email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 skills encompass digital picture editing, photography, videography, graphic design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Activity: Hardware, Software, or Skill?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the audience in a short activity to test their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words and ask participants to identify if they are related to hardware, software, or skills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 Skills and New Technologies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Differentiate between art skills using new technologies and those that are not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examples of art skills using new technologies: designing web pages, video editing, word art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exploration of digital art applications to create personalized artwork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key points discussed throughout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importance of understanding the interaction between art and technology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further exploration and experimentation with art skills and new technologies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2023-10-16T12:38:24Z</dcterms:created>
  <dcterms:modified xsi:type="dcterms:W3CDTF">2023-10-16T12:38:24Z</dcterms:modified>
</cp:coreProperties>
</file>