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notesMasterIdLst>
    <p:notesMasterId r:id="rId10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Intersection of Art and Technology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Understanding the Application of Concepts and Skills in Software and Hardware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Discussing the application of concepts and utilization of art skills in software and hardware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Differentiating between hardware and software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the role of new technologies in art skills development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Hardware vs Software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Hardware refers to the physical elements and machinery of a computer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Software consists of instructions that operate computers and execute tasks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Hardware examples: keyboard, monitor, hard drive, power supply unit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Software examples: office suite, web browsers, image editors, communication platforms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Software Commands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Software commands are words recognized by the computer to access functions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Common software commands: open, save, print, share, close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 how commands are accessed and executed in specific software applications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Development of Skills with New Technologies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New technologies offer opportunities for skill development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Software skills include function key usage, presentation creation, email management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Art skills encompass digital picture editing, photography, videography, graphic design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Activity: Hardware, Software, or Skill?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Engage the audience in a short activity to test their understanding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Present words and ask participants to identify if they are related to hardware, software, or skills</a:t>
            </a:r>
            <a:endParaRPr lang="en-US" sz="1600" dirty="0"/>
          </a:p>
        </p:txBody>
      </p:sp>
      <p:pic>
        <p:nvPicPr>
          <p:cNvPr id="5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6" name="Text 3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Art Skills and New Technologies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Differentiate between art skills using new technologies and those that are not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Present examples of art skills using new technologies: designing web pages, video editing, word art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Encourage exploration of digital art applications to create personalized artwork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Summarize the key points discussed throughout the presentation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Reiterate the importance of understanding the interaction between art and technology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Encourage further exploration and experimentation with art skills and new technologies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2023-10-16T12:38:24Z</dcterms:created>
  <dcterms:modified xsi:type="dcterms:W3CDTF">2023-10-16T12:38:24Z</dcterms:modified>
</cp:coreProperties>
</file>