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Parametric Voltage Stabilizers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Basics and Operation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Voltage Stabilizers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Voltage stabilizers maintain a consistent output voltage even with fluctuations in input voltage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used in linear power supply circuits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Voltage stabilizers can also act as filters, reducing electrical noise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Instability is caused by variations in input voltage, load current, temperature drift, and aging of components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Classification of Voltage Stabilizers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Voltage stabilizers can be classified based on their stabilizing method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are two main types: parametric stabilizers and compensating stabilizers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focus on parametric stabilizers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Parametric stabilizers utilize non-linear elements, such as stabilistors, for voltage regulation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Parametric Voltage Stabilizers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Parametric stabilizers use non-linear elements, like stabilistors, with a specific range of voltage dependence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Stabilistors have a steep region in their voltage-current characteristic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steep region is the stabilization range where voltage remains almost constant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 characteristics include stabilization voltage, minimum and maximum stabilization current, and dynamic resistance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Principle of Parametric Stabilization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increase in input voltage leads to an increase in stabilistor current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 voltage across the stabilistor and load remains nearly constant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Excess voltage is dropped across the ballast resistor, dissipating the excess power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voltage stabilization equation helps calculate the ballast resistor and stabilization coefficient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Calculation Example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Given: stabilization voltage = 5V, input voltage range = 10V to 11V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Find: ballast resistor and stabilization coefficient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the stabilization coefficient formula, calculate the coefficient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Then, use the coefficient to calculate the ballast resistor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Verification in Multisim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Multisim to validate the calculation results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Simulate the circuit for minimum and maximum input voltages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 the stabilistor current and output voltage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Compare the measured values with the calculated values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Discussion Questions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is the purpose of a voltage stabilizer?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are the main causes of voltage instability?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is the formula for the stabilization coefficient?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does a stabilistor differ from a diode?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2023-10-18T03:25:55Z</dcterms:created>
  <dcterms:modified xsi:type="dcterms:W3CDTF">2023-10-18T03:25:55Z</dcterms:modified>
</cp:coreProperties>
</file>