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Healthcare on Conflict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Relationship Between Healthcare and Conflict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Healthcare and conflict are intertwined.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relationship is crucial.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delves into the impact of healthcare on conflict.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the causes and consequences.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Healthcare as a Catalyst for Conflict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Inadequate healthcare services contribute to unrest.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Unequal access to healthcare exacerbates societal tensions.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healthcare infrastructure leads to instability.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demonstrate the link between healthcare and conflict.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Healthcare as a Tool for Peacebuilding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healthcare can promote peace and stability.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healthcare infrastructure reduces tensions.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Universal healthcare fosters social cohesion.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Healthcare diplomacy can encourage cooperation.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in Delivering Healthcare in Conflict Zones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 zones present unique obstacles for healthcare delivery.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Limited resources and infrastructure affect access to care.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Healthcare workers face security risks and limited support.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these challenges is crucial for conflict resolution.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Implications for Policy and Intervention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Policy interventions can mitigate healthcare-related conflicts.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Investment in healthcare infrastructure is essential.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healthcare disparities promotes stability.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stakeholders is vital for effective intervention.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2023-10-16T16:36:21Z</dcterms:created>
  <dcterms:modified xsi:type="dcterms:W3CDTF">2023-10-16T16:36:21Z</dcterms:modified>
</cp:coreProperties>
</file>