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Business of Flu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Debunking Myths and Analyzing Data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flu cases are on the rise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Pneumonia is often misunderstood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Subway's impact on the flu crisis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White-collar flu management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Subway Effect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Subway's promotion leads to increased flu cases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connection between fast food and illness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Flu prevention at Subway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on business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White-Collar Flu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flu in the workplace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sick leave policies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Flu vaccine promotion at businesses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on employee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Debunking Flu Myths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misconceptions about the flu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effectiveness of flu shots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Distinguishing flu from the common cold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misinformation on public health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Analyzing Flu Data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flu trends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economic impact of flu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Tracking vaccine uptake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Data-driven flu prevention strategies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2023-10-16T13:58:54Z</dcterms:created>
  <dcterms:modified xsi:type="dcterms:W3CDTF">2023-10-16T13:58:54Z</dcterms:modified>
</cp:coreProperties>
</file>