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Comparing Cameras: Sony, Canon, and Fuji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deep dive into the specifications and features of the latest camera releases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latest camera releases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Sony a7c Mark II, Canon R8, and Fuji xs20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their features, specifications, and price points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Sony a7c Mark II vs. zve E1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price point: a7c Mark II and zve E1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Zve E1 is lighter and has better video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Sony offers a viewfinder but not a very good one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Fuji xs20 Features and Price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Fuji xs20 is even cheaper than the previous cameras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vlogging lens with zoom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Heavier than other cameras mentioned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Comparing Canon R8 and zve E1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Canon R8 is slightly lighter and cheaper than zve E1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Canon offers 4K 60 video capability with no crop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 of zve E1 is its superior video capabilities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Appeal of Fuji xs20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Fuji xs20 offers great value for money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vlogging with a versatile zoom lens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Packs impressive specs, including 6K open gate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Panasonic S5 II: The Old Guard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Panasonic S5 II is a heavier and older camera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in the same category as the others mentioned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Worth considering for its lower price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Choosing the Right Camera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cameras suit different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Sony a7c and a74 may not be recommended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Canon R8 and zve E1 are comparable options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Fuji xs20 offers impressive features and value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Acknowledgements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2023-10-17T15:58:24Z</dcterms:created>
  <dcterms:modified xsi:type="dcterms:W3CDTF">2023-10-17T15:58:24Z</dcterms:modified>
</cp:coreProperties>
</file>