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Effortless Ways to Make a Positive Impact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Simple actions for a better world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Improving Dental Hygiene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Outsourcing dental hygiene advice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oral health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Referring others to dental hygiene resources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Promoting good dental habits for overall well-being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importance of individual actions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a collective impact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Inspiring others to take small steps towards positive change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Effortless ways to make a positive impact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Small actions with big results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a better world without much effort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Conserving Water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Xixi in the shower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Saving water through simple everyday habits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potential impact of water conservation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Encouraging others to adopt water-saving practices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Organ Donation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being an organ donor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Dispelling myths and misconceptions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organ donation on saving lives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Encouraging others to discuss their wishes with family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Petitions for Change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power of online petitions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Effectively advocating for causes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Promoting positive change through collective action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Encouraging participation and sharing petitions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Supporting Artists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Recognizing and praising artists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positive feedback and support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Sharing and promoting lesser-known artists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Fostering a supportive and inclusive arts community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Planting Trees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Environmental benefits of trees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Combatting pollution and climate change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Effortlessly contributing to reforestation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greener and healthier communities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Proper Waste Disposal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responsible waste management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Keeping the environment clean and safe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Carrying trash until a proper disposal point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Encouraging others to adopt responsible waste practices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Wearing Jeans Less Frequently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Reducing the frequency of jeans washing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Environmental impact of excessive laundry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Extending the lifespan of clothing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Promoting sustainable fashion habits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2023-10-18T16:18:42Z</dcterms:created>
  <dcterms:modified xsi:type="dcterms:W3CDTF">2023-10-18T16:18:42Z</dcterms:modified>
</cp:coreProperties>
</file>