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Safety Through Psychological Safety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Breaking the Chain of Command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Safety is a holistic concept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definition of safety focused on physical safety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is equally important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hazard categories: ergonomic, physical, chemical, and psycho-social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completes the framework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Definition of Psychological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defined as a culture of rewarded vulnerability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Modeling and rewarding vulnerability as a mechanism to increase psychological safety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Withholding and punishing vulnerability as a mechanism to decrease psychological safety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Hidden Mistakes and Ignored Hazards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Mistakes and hazards are hidden in a low psychological safety environment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Causes of hidden mistakes and ignored hazards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Real-world consequences of hidden mistakes and ignored hazards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Passive Observation vs. Active Participation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Spectrum from passive observation to active participation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Passive observation characterized by low psychological safety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participation characterized by high psychological safety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moving towards active participation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Systems: Breakdown, Preventive, and Predictive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types of safety systems: breakdown, preventive, and predictive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Breakdown system relies on reacting to failures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Preventive system focuses on replacing and fixing based on time or usage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system uses continuous monitoring and adjusting to prevent failures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culture on safety systems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Poll Results: Safety Systems in Your Organization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33% breakdown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58% preventive 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9% predictive system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2023-10-16T18:02:31Z</dcterms:created>
  <dcterms:modified xsi:type="dcterms:W3CDTF">2023-10-16T18:02:31Z</dcterms:modified>
</cp:coreProperties>
</file>