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slideMasters/slideMaster13.xml" ContentType="application/vnd.openxmlformats-officedocument.presentationml.slideMaster+xml"/>
  <Override PartName="/ppt/slides/slide13.xml" ContentType="application/vnd.openxmlformats-officedocument.presentationml.slide+xml"/>
  <Override PartName="/ppt/slideMasters/slideMaster14.xml" ContentType="application/vnd.openxmlformats-officedocument.presentationml.slideMaster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notesMasterIdLst>
    <p:notesMasterId r:id="rId16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2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1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3.xml"/>
		</Relationships>
</file>

<file path=ppt/notesSlides/_rels/notesSlide1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4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Alchemist: Lessons on Pursuing Your Destiny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Twelve Key Lessons from Paulo C.'s Masterpiece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4" name="Shape 12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5" name="Shape 1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6" name="Shape 1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7" name="Shape 1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Lesson 8: Focus on the Process, Not Just the Result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Success comes from living your personal legend and embracing the journey.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 not solely focus on the end result or treasure.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process of growth and self-discovery is often more valuable than the final outcome.</a:t>
            </a:r>
            <a:endParaRPr lang="en-US" sz="1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Lesson 9: Embrace Failure and Take Risks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 not let the fear of failure hold you back from pursuing your dreams.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Failure is a necessary part of the journey towards success.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Every failure is an opportunity to learn and grow.</a:t>
            </a:r>
            <a:endParaRPr lang="en-US" sz="1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Lesson 10: Improve Yourself, Improve the World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Strive to become the best version of yourself.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When you grow and evolve, the world around you also improves.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Your personal growth positively impacts the people and environment around you.</a:t>
            </a:r>
            <a:endParaRPr lang="en-US" sz="1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Lesson 11: Allow Yourself to Dream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Dreams have the power to make life interesting and fulfilling.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 not limit yourself based on current limitations or perceived impossibilities.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Keep dreaming and stay passionate about your aspirations.</a:t>
            </a:r>
            <a:endParaRPr lang="en-US" sz="16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Lesson 12: Practice Gratitude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 not take the simple joys and beauty of life for granted.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Recognize and appreciate the good things that happen each day.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Cultivate a sense of gratitude and positive outlook.</a:t>
            </a:r>
            <a:endParaRPr lang="en-US" sz="1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Lesson 1: The Power of Committing to Your Path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When you commit to your dream and personal legend, the universe conspires to help you.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Overcome obstacles on your path by staying committed and focused.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Your determination and belief in your dream will lead to success.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Lesson 2: Don't Let Others Choose Your Path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 not allow others to dictate your dreams and personal legend.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 not let the opinions of others deter you from pursuing your dreams.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Believe in yourself and trust your own instincts and desires.</a:t>
            </a:r>
            <a:endParaRPr lang="en-US" sz="1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Lesson 3: Own Your Destiny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 not fall into the trap of thinking that fate controls your life.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Take control of your own destiny and make choices that align with your dreams.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You have the power to choose your own path.</a:t>
            </a:r>
            <a:endParaRPr lang="en-US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Lesson 4: Stay Positive When Faced with Obstacles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When life knocks you down, maintain a positive attitude and keep moving forward.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View challenges as opportunities for growth and learning.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Choose to see the silver lining in difficult situations.</a:t>
            </a:r>
            <a:endParaRPr lang="en-US" sz="1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Lesson 5: Be Flexible and Open-Minded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 not let your biases and preconceived notions cloud your perception of reality.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 open to new experiences and perspectives.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Constantly seek personal growth and self-improvement.</a:t>
            </a:r>
            <a:endParaRPr lang="en-US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Lesson 6: Be Bold and Make Decisions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Decisions lead to action, which in turn leads to experience and learning.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 not be afraid to make decisions and take calculated risks.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Indecision leads to stagnation, while decision-making leads to growth and opportunities.</a:t>
            </a:r>
            <a:endParaRPr lang="en-US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Lesson 7: Embrace the Present Moment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the present and appreciate the beauty of each moment.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 not dwell on the past or worry excessively about the future.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Being present allows for greater happiness and fulfillment.</a:t>
            </a:r>
            <a:endParaRPr lang="en-US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2023-10-16T19:44:19Z</dcterms:created>
  <dcterms:modified xsi:type="dcterms:W3CDTF">2023-10-16T19:44:19Z</dcterms:modified>
</cp:coreProperties>
</file>