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Role of Wealth in Pastoral Ministry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Examining the Relationship between Prosperity and Ministry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appropriate use of resources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Being mindful of ostentation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Focusing on the message of the Gospel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Striving for ministry purity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Pastoral ministry and wealth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question of pastors owning luxury items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issue biblically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Reacting to a podcast clip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Rolex Inquiry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Pastor asked about wearing a Rolex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Controversy around pastors having expensive items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biblical perspective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Reacting to the podcast clip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Wealth and Ministry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Does wealth hinder ministry purity?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Teaching of liberation theology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Associating wealth with the purity of ministry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Examining the fallacies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Love of Money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Biblical perspective on money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love of money as the root of evil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Wealth not inherently sinful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danger of idolizing wealth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Misusing Biblical Examples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Interpreting biblical examples incorrectly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story of the woman anointing Jesus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Misunderstanding the message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intention over material possessions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Definition of Pure Ministry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Wealth and ministry purity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Defining the purity of ministry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Pure ministry not defined by possessions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Root of ministry purity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Misconceptions about Pastors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Not all pastors are wealthy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Wealthy pastors and ministry purity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Unfortunate cases of dishonest pastors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Wealth not an indicator of ministry purity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Way Forward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Balancing wealth and ministry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Working for the good of others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Avoiding ostentation and idolatry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resources to glorify God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2023-10-18T03:47:32Z</dcterms:created>
  <dcterms:modified xsi:type="dcterms:W3CDTF">2023-10-18T03:47:32Z</dcterms:modified>
</cp:coreProperties>
</file>