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and challenges of AI in the modern world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brief history of Artificial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AI's impact on various industries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limitations and challenges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ethical considerations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in healthcare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in finance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in transportation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in customer service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in education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Advancements in Machine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algorithms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language processing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Computer vision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Reinforcement learning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Transfer learning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Risks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Job displacement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and fairness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and security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Malicious use of AI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Possibilities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automation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healthcare outcomes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resource allocation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services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AI-human collaboration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2023-10-16T12:42:44Z</dcterms:created>
  <dcterms:modified xsi:type="dcterms:W3CDTF">2023-10-16T12:42:44Z</dcterms:modified>
</cp:coreProperties>
</file>