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Qualities and Functions of a Sports Official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key attributes and roles of sports officials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Sports Officiating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Sports officials are responsible for maintaining order and fairness in sporting events.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supervise competitions according to established rules.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Knowledge of the sport's rules is crucial for effective officiating.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Unbiased judgment and accuracy are essential qualities.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Officials play a critical role in ensuring a satisfying experience for both teams and spectators.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Physical Qualities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attributes are critical for sports officials.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need to keep up with the athletes' actions on the court.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fitness levels are required to perform the job effectively.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Qualities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readiness is crucial for sports officials.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Confidence is an essential emotional attribute.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Practicing confidence through game observations can help improve it.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Mental Qualities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Mental characteristics are as important as physical and emotional qualities.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Mental toughness involves staying focused, handling pressure, and controlling thoughts and feelings.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Thorough knowledge of the game is necessary for mental toughness.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Qualities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qualities involve the ability to handle disputes and maintain the integrity of the game.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Settling disputes without sacrificing fairness is crucial for sports officials.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social qualities requires practice and experience.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Functions of a Sports Official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first function is being a referee, responsible for ensuring compliance with rules and making decisions.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second function is being a timekeeper, keeping track of game time, timeouts, and substitutions.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third function is being a scholar, recording details such as player names, scores, and fouls.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Sports officials play a crucial role in maintaining order and fairness in games.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require a combination of physical, emotional, mental, and social qualities.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functions of a sports official include refereeing, timekeeping, and record-keeping.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these qualities and performing the functions effectively contribute to a satisfying experience for all involved.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2023-10-17T02:39:39Z</dcterms:created>
  <dcterms:modified xsi:type="dcterms:W3CDTF">2023-10-17T02:39:39Z</dcterms:modified>
</cp:coreProperties>
</file>