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Word of God: A Journey of Truth and Faith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Power and Significance of God's Word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and opening remarks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the Word of God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presentation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Emphasis on the transformative power of the Word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Word as Divine Revelation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of divine revelation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Scriptural evidence of God speaking to humanity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nature of the Word as a message from God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Implications of divine revelation for our faith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God's Word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transformative power of God's Word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Scriptural examples of lives changed by the Word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 testimonies of individuals impacted by the Word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Practical ways to harness the power of the Word in our lives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Interpreting the Word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Approaches to interpreting the Word of God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role of context and historical background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prayer and guidance from the Holy Spirit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Avoiding misinterpretation and misconceptions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Applying the Word in Daily Life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relevance of the Word in our lives today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Practical tips for incorporating the Word into daily routines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of individuals who have applied the Word with positive outcomes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for consistent study and application of the Word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key points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to dive deeper into the Word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remarks and thanks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2023-10-17T13:19:08Z</dcterms:created>
  <dcterms:modified xsi:type="dcterms:W3CDTF">2023-10-17T13:19:08Z</dcterms:modified>
</cp:coreProperties>
</file>