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Wisdom in Proverbs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Lessons to live by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6" name="Shape 1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7" name="Shape 1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8" name="Shape 1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9" name="Shape 1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20" name="Shape 1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21" name="Shape 1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22" name="Shape 2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23" name="Shape 2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24" name="Shape 2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25" name="Shape 2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Unbiased Observer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Teeth do not see poverty.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Removing bias and judgment.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Highlighting the impartiality of natural objects.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Power and Ownership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You have little power over what's not yours.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Emphasizing the limits of control and influence.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Highlighting the importance of respecting boundaries.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Two Ends of a Stick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If you pick up one end of a stick, you also pick up the other.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Consequences and interconnectedness.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Highlighting the ripple effects of actions.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Finding Contentment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Better little than too little.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Embracing contentment over excess.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Highlighting the value of simplicity.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Attending to Business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You must attend to your business with the vendor in the market.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Focusing on priorities and responsibilities.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Emphasizing the value of being present and engaged.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Night's Secrets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night has ears.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Caution and awareness in darkness.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Highlighting the unseen aspects of the night.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Inspiration from Unexpected Sources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child you fired has inspired you.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Finding inspiration in unexpected places.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Highlighting the transformative power of unexpected experiences.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Consequences of Actions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doctor who invoked a storm on his people cannot prevent his house from destruction.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Consequences and accountability.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Highlighting the impact of one's actions.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Choosing Allies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 intelligent enemy is better than a stupid friend.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value of intelligence in relationships.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Highlighting the importance of compatibility in connections.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Listening to the Elders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young bird does not grow until it hears the old ones.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Learning from the wisdom of the elders.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Emphasizing the value of experience.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 Bird on the Ground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bird that lands on an ant hill is still on the ground.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Appearances can be deceiving.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External circumstances do not change the nature of a situation.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Appreciating Words of Wisdom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If you carry the egg basket, do not thank.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Gratitude for timely advice.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Emphasizing the value of wise counsel.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Seizing Opportunities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One day, you will regret that you do not hear these quotes earlier. Do not lose the opportunity.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Embracing opportunities for growth.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Highlighting the importance of seizing the present moment.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Teaser for the Next Presentation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Watch our next---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Building anticipation for the next presentation.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Creating curiosity among the audience.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Drum and the Mad Man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He who beats the drum for the mad man to dance is no better than the mad man himself.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Enabling destructive behavior is just as harmful as the behavior itself.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 have a responsibility to not support or encourage harmful actions.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Water and Land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Where water is the boss, where the land must obey.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power dynamics between water and land.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Highlighting the forces of nature.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Illusion of Beauty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 matter how beautiful and well-crafted a coffin might look, it will not make anyone wish for death.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External appearances do not change internal desires.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Material possessions do not bring true happiness.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Shepherd's Return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When the shepherd comes home in peace, the milk is sweet.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Peaceful circumstances enhance enjoyment.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Highlighting the influence of external factors on our experiences.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Spider's Web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spider's cobweb is not only its sleeping spring but also its food trap.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Highlighting the multi-functional nature of a spider's web.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Emphasizing efficiency and adaptability.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Value of Patience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If you do not have patience, you cannot make beer.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Patience is a necessary virtue.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Drawing parallels between patience and a brewing process.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Fortune and Peace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He who runs after good fortune runs away from peace.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Balancing the pursuit of success and inner peace.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Highlighting the potential trade-offs in life choices.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2023-10-16T14:01:10Z</dcterms:created>
  <dcterms:modified xsi:type="dcterms:W3CDTF">2023-10-16T14:01:10Z</dcterms:modified>
</cp:coreProperties>
</file>