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2.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2.xml"/><Relationship Id="rId9"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2.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2.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pic>
        <p:nvPicPr>
          <p:cNvPr id="4" name="Image 1" descr="preencoded.png">    </p:cNvPr>
          <p:cNvPicPr>
            <a:picLocks noChangeAspect="1"/>
          </p:cNvPicPr>
          <p:nvPr/>
        </p:nvPicPr>
        <p:blipFill>
          <a:blip r:embed="rId2"/>
          <a:stretch>
            <a:fillRect/>
          </a:stretch>
        </p:blipFill>
        <p:spPr>
          <a:xfrm>
            <a:off x="6492240" y="1183005"/>
            <a:ext cx="731520" cy="514350"/>
          </a:xfrm>
          <a:prstGeom prst="rect">
            <a:avLst/>
          </a:prstGeom>
        </p:spPr>
      </p:pic>
      <p:pic>
        <p:nvPicPr>
          <p:cNvPr id="5" name="Image 2" descr="preencoded.png">    </p:cNvPr>
          <p:cNvPicPr>
            <a:picLocks noChangeAspect="1"/>
          </p:cNvPicPr>
          <p:nvPr/>
        </p:nvPicPr>
        <p:blipFill>
          <a:blip r:embed="rId3"/>
          <a:stretch>
            <a:fillRect/>
          </a:stretch>
        </p:blipFill>
        <p:spPr>
          <a:xfrm>
            <a:off x="1920240" y="3497580"/>
            <a:ext cx="731520" cy="514350"/>
          </a:xfrm>
          <a:prstGeom prst="rect">
            <a:avLst/>
          </a:prstGeom>
        </p:spPr>
      </p:pic>
      <p:pic>
        <p:nvPicPr>
          <p:cNvPr id="6" name="Image 3" descr="preencoded.png">    </p:cNvPr>
          <p:cNvPicPr>
            <a:picLocks noChangeAspect="1"/>
          </p:cNvPicPr>
          <p:nvPr/>
        </p:nvPicPr>
        <p:blipFill>
          <a:blip r:embed="rId4"/>
          <a:stretch>
            <a:fillRect/>
          </a:stretch>
        </p:blipFill>
        <p:spPr>
          <a:xfrm>
            <a:off x="2286000" y="1388745"/>
            <a:ext cx="4572000" cy="2366010"/>
          </a:xfrm>
          <a:prstGeom prst="rect">
            <a:avLst/>
          </a:prstGeom>
        </p:spPr>
      </p:pic>
      <p:sp>
        <p:nvSpPr>
          <p:cNvPr id="7" name="Text 1"/>
          <p:cNvSpPr/>
          <p:nvPr/>
        </p:nvSpPr>
        <p:spPr>
          <a:xfrm>
            <a:off x="2743200" y="2417445"/>
            <a:ext cx="3657600" cy="274320"/>
          </a:xfrm>
          <a:prstGeom prst="rect">
            <a:avLst/>
          </a:prstGeom>
          <a:noFill/>
          <a:ln/>
        </p:spPr>
        <p:txBody>
          <a:bodyPr wrap="square" rtlCol="0" anchor="ctr"/>
          <a:lstStyle/>
          <a:p>
            <a:pPr algn="ctr" indent="0" marL="0">
              <a:buNone/>
            </a:pPr>
            <a:r>
              <a:rPr lang="en-US" sz="3500" b="1" dirty="0">
                <a:solidFill>
                  <a:srgbClr val="17A33E"/>
                </a:solidFill>
                <a:latin typeface="Plus Jakarta Sans SemiBold" pitchFamily="34" charset="0"/>
                <a:ea typeface="Plus Jakarta Sans SemiBold" pitchFamily="34" charset="-122"/>
                <a:cs typeface="Plus Jakarta Sans SemiBold" pitchFamily="34" charset="-120"/>
              </a:rPr>
              <a:t>Unveiling Ascomycetes &amp; Viroids: Microscopic Marvels!</a:t>
            </a:r>
            <a:endParaRPr lang="en-US" sz="3500" dirty="0"/>
          </a:p>
        </p:txBody>
      </p:sp>
      <p:sp>
        <p:nvSpPr>
          <p:cNvPr id="8" name="Text 2"/>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April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Viroid Structure: Tiny but Mighty</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Genome Size</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Protein Coding</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Replication Source</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Mortality Rate</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Discovery Year</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Infectivity Rate</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246-401nt</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None</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Host</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20-80%</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1971</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High</a:t>
            </a:r>
            <a:endParaRPr lang="en-U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Viroid Infection Unveiled: Dependence</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1967</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1971</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1980</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Present</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Viroids Discovered</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Structure Elucidated</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Replication Unlocked</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Ongoing Research</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Theodor Diener identifies viroids as a novel class of infectious agents smaller than viruses, causing diseases in plants and lacking a protein coat, revolutionizing our understanding of plant pathology.</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Researchers determined that viroids are small, circular, single-stranded RNA molecules with a highly base-paired, rod-like structure. This compact architecture enables viroids to resist degradation during infection processes.</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Scientists discovered that viroids replicate autonomously within host cells, utilizing the host's RNA polymerase to synthesize new viroid RNA. The mechanism of replication involves rolling circle replication pathways within the plant cell.</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Current research focuses on understanding the precise mechanisms of viroid pathogenesis, host-viroid interactions, and developing effective strategies for disease control. These efforts aim to mitigate the economic impact of viroid infections on global agriculture.</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Viroid Impact: Crop Losses</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Potato Losses</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Citrus Decline</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Global Impact</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Infected Plants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Yield Reduction</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Viroid Strains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70%</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50k</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2B$</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200k</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35%</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30+</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Ascomycetes vs. Viroids: Key Differences</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Species Diversity</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Genome Size</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Viroid Size</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Plant Impact</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Human Benefit</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Known Pathogens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64k+</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20-40 Mb</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200-400 nt</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100+</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1000+</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Ascomycetes: The Sac Fungi</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Ascomycetes: A World of Fungi</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 Reproduction Unveiled</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Ascomycetes: A Double-Edged Sword</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 Impact: A Double-Edged Sword</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Viroids: Naked RNA Invaders</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Viroid Structure: Tiny but Mighty</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Viroid Infection Unveiled: Dependence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Viroid Impact: Crop Losses</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Ascomycetes vs. Viroids: Key Differences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Ascomycetes: The Sac Fungi</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Ascomycetes are defined by their unique ascus, a sac-like structure holding ascospores.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They belong to the Fungi kingdom, a diverse group of eukaryotic organisms.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Ascomycetes represent the largest phylum within the kingdom Fungi, incredibly diverse.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 ascus is crucial for sexual reproduction, housing and releasing ascospores after meiosis.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Ascomycetes: A World of Fungi</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Species Count</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Habitat Range</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Yeast Forms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Mold Types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Truffle Value</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Global Spread</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64k+</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Wide</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Multiple</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Numerous</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2k$/lb</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Ubiquitous</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 Reproduction Unveiled</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Pre-1800s</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1850s</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1900s</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2000s</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Early Observations</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Conidia Discovery</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Ascospore Genesis</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Molecular Insights</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Early microscopists observed fungal structures, but the details of Ascomycete reproduction remained largely unknown. These initial observations laid the groundwork for later, more detailed studies of fungal life cycles and reproductive strategies.</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 role of conidia in asexual reproduction began to be understood. Scientists identified these spores as a mechanism for rapid propagation, allowing fungi to quickly colonize new substrates and adapt to changing environments without sexual reproduction.</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 process of ascospore formation within the ascus was elucidated, unraveling the complexities of sexual reproduction. Plasmogamy and karyogamy were identified as key steps, leading to genetic recombination and the creation of diverse offspring with enhanced adaptability.</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Molecular techniques revealed the genetic basis of reproductive processes in Ascomycetes. Researchers pinpointed genes controlling conidia and ascospore formation, shedding light on evolutionary adaptations and potential applications in biotechnology and agriculture for disease resistance.</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Ascomycetes: A Double-Edged Sword</a:t>
            </a:r>
            <a:endParaRPr lang="en-US" sz="3300" dirty="0"/>
          </a:p>
        </p:txBody>
      </p:sp>
      <p:sp>
        <p:nvSpPr>
          <p:cNvPr id="3" name="Text 1"/>
          <p:cNvSpPr/>
          <p:nvPr/>
        </p:nvSpPr>
        <p:spPr>
          <a:xfrm>
            <a:off x="274320" y="1028700"/>
            <a:ext cx="1938528"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Pros: Benefits</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2057400"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Cons: Drawbacks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Yeast, a type of ascomycete, is indispensable in baking, brewing, and various fermentation processes, contributing significantly to food production.</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Certain ascomycetes, like Penicillium, are vital sources of life-saving antibiotics, combating bacterial infections and advancing medical treatments.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Some ascomycetes enrich soil by decomposing organic matter, releasing nutrients and improving soil structure, benefiting plant growth and ecosystems.</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Some ascomycetes are devastating plant pathogens, causing diseases like Dutch elm disease and chestnut blight, leading to significant economic losses.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Certain species produce potent mycotoxins that contaminate food crops, posing serious health risks to humans and animals upon consumption.</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Ascomycetes can cause spoilage of stored food products, leading to economic losses and reduced food availability, impacting food security.</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Ascomycete Impact: A Double-Edged Sword</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Plant Diseases</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Human Infections</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Dutch Elm Mortality</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Athlete's Foot Cases</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100+</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50+</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90%</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10M+</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Viroids: Naked RNA Invaders</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Viroids are small, circular RNA molecules that uniquely infect plants, causing various diseases.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Unlike viruses, viroids lack a protective protein coat, leaving their RNA exposed to the environment.</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Viroids are composed of single-stranded RNA, a simpler structure compared to viral genomes.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Viroids exclusively infect plants, disrupting their growth and development, leading to economic losses.</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2025-04-24T12:11:08Z</dcterms:created>
  <dcterms:modified xsi:type="dcterms:W3CDTF">2025-04-24T12:11:08Z</dcterms:modified>
</cp:coreProperties>
</file>