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Mastering React: Core Concepts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Build powerful user interfaces with React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5" name="Shape 1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6" name="Shape 1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7" name="Shape 1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8" name="Shape 1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9" name="Shape 1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Virtual DOM in React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Virtual DOM is a virtual representation of the real DOM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React updates the virtual DOM instead of the real DOM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Efficiently updates only the changed parts of the real DOM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Enables fast and optimized rendering in React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Key Prop in React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Key prop is used when rendering lists of data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Uniquely identifies each item in the list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Helps React efficiently update the virtual DOM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Missing key prop results in console errors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Handling Events in React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Event handling in React is similar to traditional JavaScript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Event names are camelCased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Functions are directly passed as event handlers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No need for addEventListener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Handling Forms in React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Form handling in React revolves around component state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HTML elements like input, textarea, and select maintain their own state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We add event listeners to update component state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Methods like onChange and onSubmit control form behavior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Conditional Rendering in React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Conditionally render content based on values in the application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Use logical AND operator or inline if-else conditional operator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Render output depends on the provided conditions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Opportunity to add extra logic if needed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Common React Commands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Create React App – creates the boilerplate for a React application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Start – starts the development server to view the project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Run Build – builds the production build of the app for deployment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Mastering these core concepts is crucial for every React developer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React provides powerful tools for building user interfaces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Continuously learning and exploring React ecosystem is important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Check out the React crash course for practical learning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 to React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React is a JavaScript library for building user interfaces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Used by popular websites like Facebook, Netflix, and Airbnb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Provides tools and structure for faster and easier UI development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Enables building single page applications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Single Page Applications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 traditional websites, each page has its own template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Single page applications use one template and update components within the DOM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Components are the building blocks of the UI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Components can be nested and structured as needed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Components in React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Components make up the visual layer of the application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Split UI into independent reusable pieces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Can be nested as deep as needed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Can be either class-based or function-based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JSX in React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JSX is used instead of traditional HTML tags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Looks similar to HTML but with some syntax differences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Allows for embedding JavaScript logic in HTML-like syntax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Compiles to traditional HTML and JavaScript code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React Router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React Router enables handling of URL routing in single page applications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Keeps UI in sync with the URL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Components are rendered based on the current URL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Allows for multiple pages in a single page application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State Management with React Hooks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State is a JavaScript object representing information in a component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Traditionally managed with class-based components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React Hooks allow managing state in functional components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useState hook is commonly used for creating component state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Component Lifecycle in React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React components go through three main phases: mounting, updating, and unmounting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Class components have lifecycle methods like componentDidMount and componentDidUpdate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Functional components use the useEffect hook for lifecycle management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Understanding the component lifecycle is important for React developers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React and State Management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React Hooks revolutionized state management in functional components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UseState and useEffect are two commonly used hooks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Built-in context API and third-party packages like Redux provide options for global state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Global state avoids prop drilling and makes data available across components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2023-10-17T13:50:16Z</dcterms:created>
  <dcterms:modified xsi:type="dcterms:W3CDTF">2023-10-17T13:50:16Z</dcterms:modified>
</cp:coreProperties>
</file>