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the Potential of Zero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Revolutionary Training System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Zero: A groundbreaking system for maximum results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Training that defies limitations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Elevating performance to new heights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Experience the power of zero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Problem with Traditional Methods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 ground-breaking results with conventional training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Limited scope hinders progress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Struggling to reach the next level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need for a transformative approach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Introducing Zero Training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Zeroing in on unparalleled results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Unlock hidden potential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Unleash exponential growth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paradigm shift in training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Power of Zero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Zero to hero: Accelerating progress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Overcoming boundaries with zero resistance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Breaking through plateaus effortlessly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Achieving peak performance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Experience the Zero Difference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Witness the revolution in action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Unleash your true potential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training experience like no other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Take the first step towards greatness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2023-10-16T19:17:35Z</dcterms:created>
  <dcterms:modified xsi:type="dcterms:W3CDTF">2023-10-16T19:17:35Z</dcterms:modified>
</cp:coreProperties>
</file>