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Zero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Revolutionary Training System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Zero: A groundbreaking system for maximum results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that defies limitations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Elevating performance to new heights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power of zero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Problem with Traditional Methods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ground-breaking results with conventional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scope hinders progress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Struggling to reach the next level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a transformative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Zero Training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Zeroing in on unparalleled results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hidden potential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exponential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paradigm shift in training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Zero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Zero to hero: Accelerating progress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boundaries with zero resistance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through plateaus effortlessly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peak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Experience the Zero Difference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Witness the revolution in 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true potential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training experience like no other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the first step towards greatness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2023-10-16T19:17:35Z</dcterms:created>
  <dcterms:modified xsi:type="dcterms:W3CDTF">2023-10-16T19:17:35Z</dcterms:modified>
</cp:coreProperties>
</file>