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Drone Technology in Energy Sector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Improving Efficiency and Safety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DJI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DJI is the world leader in drone technology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DJI Enterprise department focuses on industrial clients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Drones designed to meet industry needs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industries where drones are used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Benefits of Drones in Energy Sector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Drones enable inspection of difficult-to-reach areas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Faster inspections reduce costs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safety for workers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drone usage in the energy sector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Introducing DJI Matrice 300 RTK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Features that make it unique for energy inspections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Live mission recording and AI spot check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Ability to fly specific routes automatically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 for safety with dual battery configuration and emergency landing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H20 Camera for Energy Inspections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H20 camera features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Laser point rangefinder for precise measurements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High-resolution grid photo for detailed inspections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20-megapixel zoom camera and 12-megapixel wide camera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Power Line Inspection with M300 RTK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power line inspection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Specific areas to inspect, such as poles, metal rooftops, and isolators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safety for employees with drone inspections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Ability to detect cracks, rust, and other damages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Flying and Inspecting with M300 RTK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Manual flight for initial inspection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Mission flights for subsequent inspections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high-resolution grid photo for detailed inspection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Infrared and tracking functions for specialized inspections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Safety and Regulations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Flying within line of sight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proper training and certifications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Adhering to local drone regulations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Ensuring safe flying conditions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drone technology in the energy sector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efficiency and safety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Future advancements in drone technology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integration of drones in various industries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2023-10-17T13:28:21Z</dcterms:created>
  <dcterms:modified xsi:type="dcterms:W3CDTF">2023-10-17T13:28:21Z</dcterms:modified>
</cp:coreProperties>
</file>