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Wonderful World of Music Instruments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Unveiling the Rich and Diverse Universe of Musical Instruments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Evolution of the Organ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 has a long and rich history spanning thousands of years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Its origins can be traced back before the common era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organ's development led to increased size, complexity, and quality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became an integral part of both religious and secular music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Pan Flute Legend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pan flute is a popular wind instrument with a rich history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According to legend, it originated from a love story in ancient Greece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god named Pan fell in love with a beautiful nymph called Syrinx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Pan, heartbroken, created the pan flute using reeds as a reminder of his lost love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Organ's Revolutionary Transformation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 the 13th century, hydraulic organs were replaced by mechanical organs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invention of the 'positiv' and 'portativ' organs enabled portability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These hand organs became popular in diverse musical settings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transformation allowed for greater accessibility and versatility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Renaissance of Organ Music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From the 14th to the 17th century, organs underwent significant advancements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Multiple manuals and pedals were added, expanding the instrument's capabilities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Keyboards were reduced in size, enabling greater playing dexterity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organ's repertoire and popularity flourished during this period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Organ Today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Modern organs continue to evolve in terms of structure and complexity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feature advanced mechanisms, intricate pipe systems, and precise control systems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Organ builders now create instruments tailored to specific architectural spaces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Contemporary organs push the boundaries of performance and tonal possibilities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Music instruments play a vital role in the world of music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come in various sizes, shapes, and sound extraction methods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Instruments are categorized into keyboard, wind, percussion, and string families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Each instrument is unique and contributes its own special qualities to the music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String Instruments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String instruments are known for their rich and melodic sounds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Famous examples of string instruments include violin, cello, guitar, and harp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can be classified as bowed or plucked string instruments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String instruments offer a wide range of expressive possibilities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Wind Instruments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Wind instruments produce sound by vibrating air columns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Brass instruments like French horn, trumpet, and trombone belong to this category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Woodwind instruments like oboe, clarinet, and flute are also part of the wind family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diverse range of wind instruments adds unique timbres to music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Percussion Instruments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Percussion instruments produce sound through impact or vibration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Drums, cymbals, and tambourines are examples of percussion instruments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provide rhythmic support and dynamic accents in music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Percussion instruments add energy and excitement to musical compositions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Keyboard Instruments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Keyboard instruments produce sound through keys that control pitch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organ, piano, and harpsichord fall under this category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keyboard family offers a wide dynamic range and harmonic possibilities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Keyboard instruments are known for their expressive and versatile nature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Majestic Organ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 is an iconic symbol of beauty and grandeur in the music world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Its captivating sound transports listeners to a realm of mystery and wonder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organ's powerful and multi-voiced texture evokes awe and inspiration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can mimic various instruments as well as natural sounds, like birdsong and wind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Grandeur of the Organ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 offers vast tonal possibilities and wide dynamic range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Its voice palette is incredibly diverse, ranging from gentle to thunderous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 can imitate the sounds of numerous instruments, voices, and even nature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organ's tremendous size and weight make it a monumental musical instrument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Organ in Concert Hall Bardak, Atlantic City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largest organ in the world resides in the Bardak concert hall in Atlantic City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Built in 1932, it boasts an impressive 33,112 pipes and 455 registers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organ holds multiple records for size, musical instrument, and volume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Its massive construction reflects the grandeur and uniqueness of the organ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2023-10-17T17:41:10Z</dcterms:created>
  <dcterms:modified xsi:type="dcterms:W3CDTF">2023-10-17T17:41:10Z</dcterms:modified>
</cp:coreProperties>
</file>