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Default Extension="jpg" ContentType="image/jpg"/>
  <Default Extension="svg" ContentType="image/svg+xml"/>
  <Default Extension="png" ContentType="image/png"/>
  <Default Extension="gif" ContentType="image/gif"/>
  <Default Extension="m4v" ContentType="video/mp4"/>
  <Default Extension="mp4" ContentType="video/mp4"/>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notesMasters/notesMaster1.xml" ContentType="application/vnd.openxmlformats-officedocument.presentationml.notesMaster+xml"/>
  <Override PartName="/ppt/slideMasters/slideMaster1.xml" ContentType="application/vnd.openxmlformats-officedocument.presentationml.slideMaster+xml"/>
  <Override PartName="/ppt/slides/slide1.xml" ContentType="application/vnd.openxmlformats-officedocument.presentationml.slide+xml"/>
  <Override PartName="/ppt/slideMasters/slideMaster2.xml" ContentType="application/vnd.openxmlformats-officedocument.presentationml.slideMaster+xml"/>
  <Override PartName="/ppt/slides/slide2.xml" ContentType="application/vnd.openxmlformats-officedocument.presentationml.slide+xml"/>
  <Override PartName="/ppt/slideMasters/slideMaster3.xml" ContentType="application/vnd.openxmlformats-officedocument.presentationml.slideMaster+xml"/>
  <Override PartName="/ppt/slides/slide3.xml" ContentType="application/vnd.openxmlformats-officedocument.presentationml.slide+xml"/>
  <Override PartName="/ppt/slideMasters/slideMaster4.xml" ContentType="application/vnd.openxmlformats-officedocument.presentationml.slideMaster+xml"/>
  <Override PartName="/ppt/slides/slide4.xml" ContentType="application/vnd.openxmlformats-officedocument.presentationml.slide+xml"/>
  <Override PartName="/ppt/slideMasters/slideMaster5.xml" ContentType="application/vnd.openxmlformats-officedocument.presentationml.slideMaster+xml"/>
  <Override PartName="/ppt/slides/slide5.xml" ContentType="application/vnd.openxmlformats-officedocument.presentationml.slide+xml"/>
  <Override PartName="/ppt/slideMasters/slideMaster6.xml" ContentType="application/vnd.openxmlformats-officedocument.presentationml.slideMaster+xml"/>
  <Override PartName="/ppt/slides/slide6.xml" ContentType="application/vnd.openxmlformats-officedocument.presentationml.slide+xml"/>
  <Override PartName="/ppt/slideMasters/slideMaster7.xml" ContentType="application/vnd.openxmlformats-officedocument.presentationml.slideMaster+xml"/>
  <Override PartName="/ppt/slides/slide7.xml" ContentType="application/vnd.openxmlformats-officedocument.presentationml.slide+xml"/>
  <Override PartName="/ppt/slideMasters/slideMaster8.xml" ContentType="application/vnd.openxmlformats-officedocument.presentationml.slideMaster+xml"/>
  <Override PartName="/ppt/slides/slide8.xml" ContentType="application/vnd.openxmlformats-officedocument.presentationml.slide+xml"/>
  <Override PartName="/ppt/slideMasters/slideMaster9.xml" ContentType="application/vnd.openxmlformats-officedocument.presentationml.slideMaster+xml"/>
  <Override PartName="/ppt/slides/slide9.xml" ContentType="application/vnd.openxmlformats-officedocument.presentationml.slide+xml"/>
  <Override PartName="/ppt/slideMasters/slideMaster10.xml" ContentType="application/vnd.openxmlformats-officedocument.presentationml.slideMaster+xml"/>
  <Override PartName="/ppt/slides/slide10.xml" ContentType="application/vnd.openxmlformats-officedocument.presentationml.slide+xml"/>
  <Override PartName="/ppt/slideMasters/slideMaster11.xml" ContentType="application/vnd.openxmlformats-officedocument.presentationml.slideMaster+xml"/>
  <Override PartName="/ppt/slides/slide11.xml" ContentType="application/vnd.openxmlformats-officedocument.presentationml.slide+xml"/>
  <Override PartName="/ppt/slideMasters/slideMaster12.xml" ContentType="application/vnd.openxmlformats-officedocument.presentationml.slideMaster+xml"/>
  <Override PartName="/ppt/slides/slide12.xml" ContentType="application/vnd.openxmlformats-officedocument.presentationml.slide+xml"/>
  <Override PartName="/ppt/slideMasters/slideMaster13.xml" ContentType="application/vnd.openxmlformats-officedocument.presentationml.slideMaster+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
		<Relationship Id="rId1" Type="http://schemas.openxmlformats.org/officeDocument/2006/relationships/extended-properties" Target="docProps/app.xml"/>
		<Relationship Id="rId2" Type="http://schemas.openxmlformats.org/package/2006/relationships/metadata/core-properties" Target="docProps/core.xml"/>
		<Relationship Id="rId3"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notesMasterIdLst>
    <p:notesMasterId r:id="rId15"/>
  </p:notesMasterIdLst>
  <p:sldSz cx="9144000" cy="5143500"/>
  <p:notesSz cx="5143500" cy="9144000"/>
  <p:defaultTextStyle>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11"/>
    <p:restoredTop sz="94610"/>
  </p:normalViewPr>
  <p:slideViewPr>
    <p:cSldViewPr snapToGrid="0" snapToObjects="1">
      <p:cViewPr varScale="1">
        <p:scale>
          <a:sx n="136" d="100"/>
          <a:sy n="136" d="100"/>
        </p:scale>
        <p:origin x="21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esProps" Target="presProps.xml"/><Relationship Id="rId17" Type="http://schemas.openxmlformats.org/officeDocument/2006/relationships/viewProps" Target="viewProps.xml"/><Relationship Id="rId18" Type="http://schemas.openxmlformats.org/officeDocument/2006/relationships/theme" Target="theme/theme1.xml"/><Relationship Id="rId19" Type="http://schemas.openxmlformats.org/officeDocument/2006/relationships/tableStyles" Target="tableStyles.xml"/></Relationships>
</file>

<file path=ppt/notesMasters/_rels/notesMaster1.xml.rels><?xml version="1.0" encoding="UTF-8" standalone="yes"?>
<Relationships xmlns="http://schemas.openxmlformats.org/package/2006/relationships">
		<Relationship Id="rId1" Type="http://schemas.openxmlformats.org/officeDocument/2006/relationships/theme" Target="../theme/theme1.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82F153-3F37-0F45-9E97-73ACFA13230C}" type="datetimeFigureOut">
              <a:rPr lang="en-US"/>
              <a:t>7/23/19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E5E9CC1-C706-0F49-92D6-E571CC5EEA8F}" type="slidenum">
              <a:rPr lang="en-US"/>
              <a:t>‹#›</a:t>
            </a:fld>
            <a:endParaRPr lang="en-US"/>
          </a:p>
        </p:txBody>
      </p:sp>
    </p:spTree>
    <p:extLst>
      <p:ext uri="{BB962C8B-B14F-4D97-AF65-F5344CB8AC3E}">
        <p14:creationId xmlns:p14="http://schemas.microsoft.com/office/powerpoint/2010/main" val="10240869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xml"/>
		</Relationships>
</file>

<file path=ppt/notesSlides/_rels/notesSlide10.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0.xml"/>
		</Relationships>
</file>

<file path=ppt/notesSlides/_rels/notesSlide11.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1.xml"/>
		</Relationships>
</file>

<file path=ppt/notesSlides/_rels/notesSlide1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2.xml"/>
		</Relationships>
</file>

<file path=ppt/notesSlides/_rels/notesSlide1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13.xml"/>
		</Relationships>
</file>

<file path=ppt/notesSlides/_rels/notesSlide2.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2.xml"/>
		</Relationships>
</file>

<file path=ppt/notesSlides/_rels/notesSlide3.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3.xml"/>
		</Relationships>
</file>

<file path=ppt/notesSlides/_rels/notesSlide4.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4.xml"/>
		</Relationships>
</file>

<file path=ppt/notesSlides/_rels/notesSlide5.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5.xml"/>
		</Relationships>
</file>

<file path=ppt/notesSlides/_rels/notesSlide6.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6.xml"/>
		</Relationships>
</file>

<file path=ppt/notesSlides/_rels/notesSlide7.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7.xml"/>
		</Relationships>
</file>

<file path=ppt/notesSlides/_rels/notesSlide8.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8.xml"/>
		</Relationships>
</file>

<file path=ppt/notesSlides/_rels/notesSlide9.xml.rels><?xml version="1.0" encoding="UTF-8" standalone="yes"?>
		<Relationships xmlns="http://schemas.openxmlformats.org/package/2006/relationships">
			<Relationship Id="rId1" Type="http://schemas.openxmlformats.org/officeDocument/2006/relationships/notesMaster" Target="../notesMasters/notesMaster1.xml"/>
			<Relationship Id="rId2" Type="http://schemas.openxmlformats.org/officeDocument/2006/relationships/slide" Target="../slides/slide9.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10</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11</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13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2</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3</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4</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5</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6</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7</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8</a:t>
            </a:fld>
            <a:endParaRPr lang="en-US"/>
          </a:p>
        </p:txBody>
      </p:sp>
    </p:spTree>
    <p:extLst>
      <p:ext uri="{BB962C8B-B14F-4D97-AF65-F5344CB8AC3E}">
        <p14:creationId xmlns:p14="http://schemas.microsoft.com/office/powerpoint/2010/main" val="1024086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r>
            <a:endParaRPr lang="en-US" dirty="0"/>
          </a:p>
        </p:txBody>
      </p:sp>
      <p:sp>
        <p:nvSpPr>
          <p:cNvPr id="4" name="Slide Number Placeholder 3"/>
          <p:cNvSpPr>
            <a:spLocks noGrp="1"/>
          </p:cNvSpPr>
          <p:nvPr>
            <p:ph type="sldNum" sz="quarter" idx="10"/>
          </p:nvPr>
        </p:nvSpPr>
        <p:spPr/>
        <p:txBody>
          <a:bodyPr/>
          <a:lstStyle/>
          <a:p>
            <a:fld id="{F7021451-1387-4CA6-816F-3879F97B5CBC}" type="slidenum">
              <a:rPr lang="en-US"/>
              <a:t>9</a:t>
            </a:fld>
            <a:endParaRPr lang="en-US"/>
          </a:p>
        </p:txBody>
      </p:sp>
    </p:spTree>
    <p:extLst>
      <p:ext uri="{BB962C8B-B14F-4D97-AF65-F5344CB8AC3E}">
        <p14:creationId xmlns:p14="http://schemas.microsoft.com/office/powerpoint/2010/main" val="1024086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DEFAULT">
    <p:bg>
      <p:bgRef idx="1001">
        <a:schemeClr val="bg1"/>
      </p:bgRef>
    </p:bg>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MASTER_SLIDE">
    <p:bg>
      <p:bgPr>
        <a:solidFill>
          <a:srgbClr val="FFFFFF"/>
        </a:solidFill>
      </p:bgPr>
    </p:bg>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image" Target="../media/image-1-1.png"/><Relationship Id="rId2" Type="http://schemas.openxmlformats.org/officeDocument/2006/relationships/image" Target="../media/image-1-2.png"/><Relationship Id="rId3" Type="http://schemas.openxmlformats.org/officeDocument/2006/relationships/slideLayout" Target="../slideLayouts/slideLayout1.xml"/><Relationship Id="rId4"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image" Target="../media/Slide-10-image-1.png"/><Relationship Id="rId2" Type="http://schemas.openxmlformats.org/officeDocument/2006/relationships/image" Target="../media/image-10-2.png"/><Relationship Id="rId3" Type="http://schemas.openxmlformats.org/officeDocument/2006/relationships/image" Target="../media/image-10-3.png"/><Relationship Id="rId4" Type="http://schemas.openxmlformats.org/officeDocument/2006/relationships/image" Target="../media/image-10-4.png"/><Relationship Id="rId5" Type="http://schemas.openxmlformats.org/officeDocument/2006/relationships/image" Target="../media/image-10-5.png"/><Relationship Id="rId6" Type="http://schemas.openxmlformats.org/officeDocument/2006/relationships/slideLayout" Target="../slideLayouts/slideLayout2.xml"/><Relationship Id="rId7"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image" Target="../media/Slide-11-image-1.png"/><Relationship Id="rId2" Type="http://schemas.openxmlformats.org/officeDocument/2006/relationships/slideLayout" Target="../slideLayouts/slideLayout2.xml"/><Relationship Id="rId3"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image" Target="../media/Slide-12-image-1.png"/><Relationship Id="rId2" Type="http://schemas.openxmlformats.org/officeDocument/2006/relationships/slideLayout" Target="../slideLayouts/slideLayout2.xml"/><Relationship Id="rId3"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image" Target="../media/Slide-13-image-1.png"/><Relationship Id="rId2" Type="http://schemas.openxmlformats.org/officeDocument/2006/relationships/image" Target="../media/image-13-2.jpeg"/><Relationship Id="rId3" Type="http://schemas.openxmlformats.org/officeDocument/2006/relationships/slideLayout" Target="../slideLayouts/slideLayout2.xml"/><Relationship Id="rId4"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image" Target="../media/image-2-1.png"/><Relationship Id="rId2" Type="http://schemas.openxmlformats.org/officeDocument/2006/relationships/image" Target="../media/image-2-2.png"/><Relationship Id="rId3" Type="http://schemas.openxmlformats.org/officeDocument/2006/relationships/image" Target="../media/image-2-3.png"/><Relationship Id="rId4" Type="http://schemas.openxmlformats.org/officeDocument/2006/relationships/image" Target="../media/image-2-4.png"/><Relationship Id="rId5" Type="http://schemas.openxmlformats.org/officeDocument/2006/relationships/image" Target="../media/image-2-5.png"/><Relationship Id="rId6" Type="http://schemas.openxmlformats.org/officeDocument/2006/relationships/image" Target="../media/image-2-6.png"/><Relationship Id="rId7" Type="http://schemas.openxmlformats.org/officeDocument/2006/relationships/image" Target="../media/image-2-7.png"/><Relationship Id="rId8" Type="http://schemas.openxmlformats.org/officeDocument/2006/relationships/image" Target="../media/image-2-8.png"/><Relationship Id="rId9" Type="http://schemas.openxmlformats.org/officeDocument/2006/relationships/image" Target="../media/image-2-9.png"/><Relationship Id="rId10" Type="http://schemas.openxmlformats.org/officeDocument/2006/relationships/slideLayout" Target="../slideLayouts/slideLayout1.xml"/><Relationship Id="rId11"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image" Target="../media/image-3-1.png"/><Relationship Id="rId2" Type="http://schemas.openxmlformats.org/officeDocument/2006/relationships/image" Target="../media/image-3-2.png"/><Relationship Id="rId3" Type="http://schemas.openxmlformats.org/officeDocument/2006/relationships/image" Target="../media/image-3-3.png"/><Relationship Id="rId4" Type="http://schemas.openxmlformats.org/officeDocument/2006/relationships/slideLayout" Target="../slideLayouts/slideLayout1.xml"/><Relationship Id="rId5"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image" Target="../media/Slide-4-image-1.png"/><Relationship Id="rId2" Type="http://schemas.openxmlformats.org/officeDocument/2006/relationships/image" Target="../media/image-4-2.jpeg"/><Relationship Id="rId3" Type="http://schemas.openxmlformats.org/officeDocument/2006/relationships/slideLayout" Target="../slideLayouts/slideLayout2.xml"/><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image" Target="../media/Slide-5-image-1.png"/><Relationship Id="rId2" Type="http://schemas.openxmlformats.org/officeDocument/2006/relationships/image" Target="../media/image-5-2.png"/><Relationship Id="rId3" Type="http://schemas.openxmlformats.org/officeDocument/2006/relationships/image" Target="../media/image-5-3.png"/><Relationship Id="rId4" Type="http://schemas.openxmlformats.org/officeDocument/2006/relationships/image" Target="../media/image-5-4.png"/><Relationship Id="rId5" Type="http://schemas.openxmlformats.org/officeDocument/2006/relationships/image" Target="../media/image-5-5.png"/><Relationship Id="rId6" Type="http://schemas.openxmlformats.org/officeDocument/2006/relationships/slideLayout" Target="../slideLayouts/slideLayout2.xml"/><Relationship Id="rId7"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image" Target="../media/Slide-6-image-1.png"/><Relationship Id="rId2" Type="http://schemas.openxmlformats.org/officeDocument/2006/relationships/slideLayout" Target="../slideLayouts/slideLayout2.xml"/><Relationship Id="rId3"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image" Target="../media/Slide-7-image-1.png"/><Relationship Id="rId2" Type="http://schemas.openxmlformats.org/officeDocument/2006/relationships/image" Target="../media/image-7-2.jpeg"/><Relationship Id="rId3" Type="http://schemas.openxmlformats.org/officeDocument/2006/relationships/slideLayout" Target="../slideLayouts/slideLayout2.xml"/><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image" Target="../media/Slide-8-image-1.png"/><Relationship Id="rId2" Type="http://schemas.openxmlformats.org/officeDocument/2006/relationships/image" Target="../media/image-8-2.png"/><Relationship Id="rId3" Type="http://schemas.openxmlformats.org/officeDocument/2006/relationships/image" Target="../media/image-8-3.png"/><Relationship Id="rId4" Type="http://schemas.openxmlformats.org/officeDocument/2006/relationships/image" Target="../media/image-8-4.png"/><Relationship Id="rId5" Type="http://schemas.openxmlformats.org/officeDocument/2006/relationships/image" Target="../media/image-8-5.png"/><Relationship Id="rId6" Type="http://schemas.openxmlformats.org/officeDocument/2006/relationships/slideLayout" Target="../slideLayouts/slideLayout2.xml"/><Relationship Id="rId7"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image" Target="../media/Slide-9-image-1.png"/><Relationship Id="rId2" Type="http://schemas.openxmlformats.org/officeDocument/2006/relationships/image" Target="../media/image-9-2.jpeg"/><Relationship Id="rId3" Type="http://schemas.openxmlformats.org/officeDocument/2006/relationships/slideLayout" Target="../slideLayouts/slideLayout2.xml"/><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name="Slide 1">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3657600" y="1543050"/>
            <a:ext cx="1828800" cy="274320"/>
          </a:xfrm>
          <a:prstGeom prst="rect">
            <a:avLst/>
          </a:prstGeom>
          <a:noFill/>
          <a:ln/>
        </p:spPr>
        <p:txBody>
          <a:bodyPr wrap="square" rtlCol="0" anchor="b"/>
          <a:lstStyle/>
          <a:p>
            <a:pPr algn="ctr" indent="0" marL="0">
              <a:buNone/>
            </a:pPr>
            <a:r>
              <a:rPr lang="en-US" sz="1100" dirty="0">
                <a:solidFill>
                  <a:srgbClr val="000000"/>
                </a:solidFill>
                <a:latin typeface="Plus Jakarta Sans Light" pitchFamily="34" charset="0"/>
                <a:ea typeface="Plus Jakarta Sans Light" pitchFamily="34" charset="-122"/>
                <a:cs typeface="Plus Jakarta Sans Light" pitchFamily="34" charset="-120"/>
              </a:rPr>
              <a:t>April 2025</a:t>
            </a:r>
            <a:endParaRPr lang="en-US" sz="1100" dirty="0"/>
          </a:p>
        </p:txBody>
      </p:sp>
      <p:pic>
        <p:nvPicPr>
          <p:cNvPr id="4" name="Image 1" descr="preencoded.png">    </p:cNvPr>
          <p:cNvPicPr>
            <a:picLocks noChangeAspect="1"/>
          </p:cNvPicPr>
          <p:nvPr/>
        </p:nvPicPr>
        <p:blipFill>
          <a:blip r:embed="rId2"/>
          <a:stretch>
            <a:fillRect/>
          </a:stretch>
        </p:blipFill>
        <p:spPr>
          <a:xfrm>
            <a:off x="1828800" y="1800225"/>
            <a:ext cx="5486400" cy="1028700"/>
          </a:xfrm>
          <a:prstGeom prst="rect">
            <a:avLst/>
          </a:prstGeom>
        </p:spPr>
      </p:pic>
      <p:sp>
        <p:nvSpPr>
          <p:cNvPr id="5" name="Text 1"/>
          <p:cNvSpPr/>
          <p:nvPr/>
        </p:nvSpPr>
        <p:spPr>
          <a:xfrm>
            <a:off x="1828800" y="1800225"/>
            <a:ext cx="5486400" cy="1028700"/>
          </a:xfrm>
          <a:prstGeom prst="rect">
            <a:avLst/>
          </a:prstGeom>
          <a:noFill/>
          <a:ln/>
        </p:spPr>
        <p:txBody>
          <a:bodyPr wrap="square" rtlCol="0" anchor="ctr"/>
          <a:lstStyle/>
          <a:p>
            <a:pPr algn="ctr" indent="0" marL="0">
              <a:buNone/>
            </a:pPr>
            <a:r>
              <a:rPr lang="en-US" sz="2400" b="1" dirty="0">
                <a:solidFill>
                  <a:srgbClr val="000000"/>
                </a:solidFill>
                <a:latin typeface="Plus Jakarta Sans" pitchFamily="34" charset="0"/>
                <a:ea typeface="Plus Jakarta Sans" pitchFamily="34" charset="-122"/>
                <a:cs typeface="Plus Jakarta Sans" pitchFamily="34" charset="-120"/>
              </a:rPr>
              <a:t>Unleash Your Inner Superhero: The Comics Art Creator!</a:t>
            </a:r>
            <a:endParaRPr lang="en-US" sz="2400" dirty="0"/>
          </a:p>
        </p:txBody>
      </p:sp>
      <p:sp>
        <p:nvSpPr>
          <p:cNvPr id="6" name="Text 2"/>
          <p:cNvSpPr/>
          <p:nvPr/>
        </p:nvSpPr>
        <p:spPr>
          <a:xfrm>
            <a:off x="2743200" y="2983230"/>
            <a:ext cx="3657600" cy="514350"/>
          </a:xfrm>
          <a:prstGeom prst="rect">
            <a:avLst/>
          </a:prstGeom>
          <a:noFill/>
          <a:ln/>
        </p:spPr>
        <p:txBody>
          <a:bodyPr wrap="square" rtlCol="0" anchor="t"/>
          <a:lstStyle/>
          <a:p>
            <a:pPr algn="ctr" indent="0" marL="0">
              <a:lnSpc>
                <a:spcPts val="1300"/>
              </a:lnSpc>
              <a:buNone/>
            </a:pPr>
            <a:r>
              <a:rPr lang="en-US" sz="1100" dirty="0">
                <a:solidFill>
                  <a:srgbClr val="000000"/>
                </a:solidFill>
                <a:latin typeface="Plus Jakarta Sans Light" pitchFamily="34" charset="0"/>
                <a:ea typeface="Plus Jakarta Sans Light" pitchFamily="34" charset="-122"/>
                <a:cs typeface="Plus Jakarta Sans Light" pitchFamily="34" charset="-120"/>
              </a:rPr>
              <a:t>Craft Thrilling Stories and Incredible Characters with AI Power!</a:t>
            </a:r>
            <a:endParaRPr lang="en-US" sz="11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 10">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668655"/>
            <a:ext cx="8229600" cy="45720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Benefits of Using Comics Art Creator</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657600" cy="1285875"/>
          </a:xfrm>
          <a:prstGeom prst="rect">
            <a:avLst/>
          </a:prstGeom>
        </p:spPr>
      </p:pic>
      <p:sp>
        <p:nvSpPr>
          <p:cNvPr id="4" name="Text 1"/>
          <p:cNvSpPr/>
          <p:nvPr/>
        </p:nvSpPr>
        <p:spPr>
          <a:xfrm>
            <a:off x="82296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1.Unleash Creativity</a:t>
            </a:r>
            <a:endParaRPr lang="en-US" sz="1500" dirty="0"/>
          </a:p>
        </p:txBody>
      </p:sp>
      <p:sp>
        <p:nvSpPr>
          <p:cNvPr id="5" name="Text 2"/>
          <p:cNvSpPr/>
          <p:nvPr/>
        </p:nvSpPr>
        <p:spPr>
          <a:xfrm>
            <a:off x="82296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Bring your comic book visions to reality with powerful and intuitive design tools at your fingertips.</a:t>
            </a:r>
            <a:endParaRPr lang="en-US" sz="900" dirty="0"/>
          </a:p>
        </p:txBody>
      </p:sp>
      <p:pic>
        <p:nvPicPr>
          <p:cNvPr id="6" name="Image 1" descr="preencoded.png">    </p:cNvPr>
          <p:cNvPicPr>
            <a:picLocks noChangeAspect="1"/>
          </p:cNvPicPr>
          <p:nvPr/>
        </p:nvPicPr>
        <p:blipFill>
          <a:blip r:embed="rId3"/>
          <a:stretch>
            <a:fillRect/>
          </a:stretch>
        </p:blipFill>
        <p:spPr>
          <a:xfrm>
            <a:off x="4572000" y="1440180"/>
            <a:ext cx="3657600" cy="1285875"/>
          </a:xfrm>
          <a:prstGeom prst="rect">
            <a:avLst/>
          </a:prstGeom>
        </p:spPr>
      </p:pic>
      <p:sp>
        <p:nvSpPr>
          <p:cNvPr id="7" name="Text 3"/>
          <p:cNvSpPr/>
          <p:nvPr/>
        </p:nvSpPr>
        <p:spPr>
          <a:xfrm>
            <a:off x="4663440" y="159448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2.Easy Interface</a:t>
            </a:r>
            <a:endParaRPr lang="en-US" sz="1500" dirty="0"/>
          </a:p>
        </p:txBody>
      </p:sp>
      <p:sp>
        <p:nvSpPr>
          <p:cNvPr id="8" name="Text 4"/>
          <p:cNvSpPr/>
          <p:nvPr/>
        </p:nvSpPr>
        <p:spPr>
          <a:xfrm>
            <a:off x="4663440" y="2057400"/>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Simple drag-and-drop features make designing your comic book fun and remarkably easy, regardless of skill level.</a:t>
            </a:r>
            <a:endParaRPr lang="en-US" sz="900" dirty="0"/>
          </a:p>
        </p:txBody>
      </p:sp>
      <p:pic>
        <p:nvPicPr>
          <p:cNvPr id="9" name="Image 2" descr="preencoded.png">    </p:cNvPr>
          <p:cNvPicPr>
            <a:picLocks noChangeAspect="1"/>
          </p:cNvPicPr>
          <p:nvPr/>
        </p:nvPicPr>
        <p:blipFill>
          <a:blip r:embed="rId4"/>
          <a:stretch>
            <a:fillRect/>
          </a:stretch>
        </p:blipFill>
        <p:spPr>
          <a:xfrm>
            <a:off x="731520" y="3086100"/>
            <a:ext cx="3657600" cy="1285875"/>
          </a:xfrm>
          <a:prstGeom prst="rect">
            <a:avLst/>
          </a:prstGeom>
        </p:spPr>
      </p:pic>
      <p:sp>
        <p:nvSpPr>
          <p:cNvPr id="10" name="Text 5"/>
          <p:cNvSpPr/>
          <p:nvPr/>
        </p:nvSpPr>
        <p:spPr>
          <a:xfrm>
            <a:off x="82296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3.Vast Library</a:t>
            </a:r>
            <a:endParaRPr lang="en-US" sz="1500" dirty="0"/>
          </a:p>
        </p:txBody>
      </p:sp>
      <p:sp>
        <p:nvSpPr>
          <p:cNvPr id="11" name="Text 6"/>
          <p:cNvSpPr/>
          <p:nvPr/>
        </p:nvSpPr>
        <p:spPr>
          <a:xfrm>
            <a:off x="82296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Access a massive library of pre-made assets like backgrounds, characters, and sound effects to enhance your comics.</a:t>
            </a:r>
            <a:endParaRPr lang="en-US" sz="900" dirty="0"/>
          </a:p>
        </p:txBody>
      </p:sp>
      <p:pic>
        <p:nvPicPr>
          <p:cNvPr id="12" name="Image 3" descr="preencoded.png">    </p:cNvPr>
          <p:cNvPicPr>
            <a:picLocks noChangeAspect="1"/>
          </p:cNvPicPr>
          <p:nvPr/>
        </p:nvPicPr>
        <p:blipFill>
          <a:blip r:embed="rId5"/>
          <a:stretch>
            <a:fillRect/>
          </a:stretch>
        </p:blipFill>
        <p:spPr>
          <a:xfrm>
            <a:off x="4572000" y="3086100"/>
            <a:ext cx="3657600" cy="1285875"/>
          </a:xfrm>
          <a:prstGeom prst="rect">
            <a:avLst/>
          </a:prstGeom>
        </p:spPr>
      </p:pic>
      <p:sp>
        <p:nvSpPr>
          <p:cNvPr id="13" name="Text 7"/>
          <p:cNvSpPr/>
          <p:nvPr/>
        </p:nvSpPr>
        <p:spPr>
          <a:xfrm>
            <a:off x="4663440" y="3240405"/>
            <a:ext cx="3474720" cy="365760"/>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4.Customizable Options</a:t>
            </a:r>
            <a:endParaRPr lang="en-US" sz="1500" dirty="0"/>
          </a:p>
        </p:txBody>
      </p:sp>
      <p:sp>
        <p:nvSpPr>
          <p:cNvPr id="14" name="Text 8"/>
          <p:cNvSpPr/>
          <p:nvPr/>
        </p:nvSpPr>
        <p:spPr>
          <a:xfrm>
            <a:off x="4663440" y="3651885"/>
            <a:ext cx="3474720" cy="640080"/>
          </a:xfrm>
          <a:prstGeom prst="rect">
            <a:avLst/>
          </a:prstGeom>
          <a:noFill/>
          <a:ln/>
        </p:spPr>
        <p:txBody>
          <a:bodyPr wrap="square" rtlCol="0" anchor="t"/>
          <a:lstStyle/>
          <a:p>
            <a:pPr indent="0" marL="0">
              <a:buNone/>
            </a:pPr>
            <a:r>
              <a:rPr lang="en-US" sz="900" dirty="0">
                <a:solidFill>
                  <a:srgbClr val="000000"/>
                </a:solidFill>
                <a:latin typeface="Plus Jakarta Sans Light" pitchFamily="34" charset="0"/>
                <a:ea typeface="Plus Jakarta Sans Light" pitchFamily="34" charset="-122"/>
                <a:cs typeface="Plus Jakarta Sans Light" pitchFamily="34" charset="-120"/>
              </a:rPr>
              <a:t>Tailor every aspect of your comic, from character design to panel layouts, to match your unique artistic style.</a:t>
            </a:r>
            <a:endParaRPr lang="en-US" sz="9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 11">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Comics Art Creator: Unleash Your Vision</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Craft compelling characters with unique designs, poses, and expressions, bringing your stories to life visually.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Visualize your narrative flow with detailed storyboards, planning each scene for maximum impact and clarity.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Develop breathtaking concept art, exploring environments, props, and overall aesthetics for your comic universe.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Seamlessly build your comics panel by panel, arranging artwork and dialogue to create a captivating reading experience.</a:t>
            </a:r>
            <a:endParaRPr lang="en-US" sz="12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 12">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1028700"/>
            <a:ext cx="3017520" cy="457200"/>
          </a:xfrm>
          <a:prstGeom prst="rect">
            <a:avLst/>
          </a:prstGeom>
          <a:noFill/>
          <a:ln/>
        </p:spPr>
        <p:txBody>
          <a:bodyPr wrap="square" rtlCol="0" anchor="b"/>
          <a:lstStyle/>
          <a:p>
            <a:pPr indent="0" marL="0">
              <a:buNone/>
            </a:pPr>
            <a:r>
              <a:rPr lang="en-US" sz="2300" b="1" dirty="0">
                <a:solidFill>
                  <a:srgbClr val="000000"/>
                </a:solidFill>
                <a:latin typeface="Plus Jakarta Sans" pitchFamily="34" charset="0"/>
                <a:ea typeface="Plus Jakarta Sans" pitchFamily="34" charset="-122"/>
                <a:cs typeface="Plus Jakarta Sans" pitchFamily="34" charset="-120"/>
              </a:rPr>
              <a:t>Comic Creation: Unleash Heroes</a:t>
            </a:r>
            <a:endParaRPr lang="en-US" sz="2300" dirty="0"/>
          </a:p>
        </p:txBody>
      </p:sp>
      <p:sp>
        <p:nvSpPr>
          <p:cNvPr id="3" name="Text 1"/>
          <p:cNvSpPr/>
          <p:nvPr/>
        </p:nvSpPr>
        <p:spPr>
          <a:xfrm>
            <a:off x="640080" y="1645920"/>
            <a:ext cx="3017520" cy="914400"/>
          </a:xfrm>
          <a:prstGeom prst="rect">
            <a:avLst/>
          </a:prstGeom>
          <a:noFill/>
          <a:ln/>
        </p:spPr>
        <p:txBody>
          <a:bodyPr wrap="square" rtlCol="0" anchor="t"/>
          <a:lstStyle/>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Detailed guide to superhero comic creation.</a:t>
            </a:r>
            <a:endParaRPr lang="en-US" sz="900" dirty="0"/>
          </a:p>
          <a:p>
            <a:pPr indent="0" marL="0">
              <a:lnSpc>
                <a:spcPts val="1300"/>
              </a:lnSpc>
              <a:buNone/>
            </a:pPr>
            <a:r>
              <a:rPr lang="en-US" sz="900" dirty="0">
                <a:solidFill>
                  <a:srgbClr val="000000"/>
                </a:solidFill>
                <a:latin typeface="Plus Jakarta Sans Light" pitchFamily="34" charset="0"/>
                <a:ea typeface="Plus Jakarta Sans Light" pitchFamily="34" charset="-122"/>
                <a:cs typeface="Plus Jakarta Sans Light" pitchFamily="34" charset="-120"/>
              </a:rPr>
              <a:t>Using our tool, bring your heroes to life!</a:t>
            </a:r>
            <a:endParaRPr lang="en-US" sz="900" dirty="0"/>
          </a:p>
        </p:txBody>
      </p:sp>
      <p:sp>
        <p:nvSpPr>
          <p:cNvPr id="4" name="Shape 2"/>
          <p:cNvSpPr/>
          <p:nvPr/>
        </p:nvSpPr>
        <p:spPr>
          <a:xfrm>
            <a:off x="6675120" y="298323"/>
            <a:ext cx="0" cy="4526280"/>
          </a:xfrm>
          <a:prstGeom prst="line">
            <a:avLst/>
          </a:prstGeom>
          <a:noFill/>
          <a:ln w="25400">
            <a:solidFill>
              <a:srgbClr val="000000"/>
            </a:solidFill>
            <a:prstDash val="solid"/>
          </a:ln>
        </p:spPr>
      </p:sp>
      <p:sp>
        <p:nvSpPr>
          <p:cNvPr id="5" name="Shape 3"/>
          <p:cNvSpPr/>
          <p:nvPr/>
        </p:nvSpPr>
        <p:spPr>
          <a:xfrm>
            <a:off x="6556248" y="735521"/>
            <a:ext cx="246888" cy="252032"/>
          </a:xfrm>
          <a:prstGeom prst="ellipse">
            <a:avLst/>
          </a:prstGeom>
          <a:solidFill>
            <a:srgbClr val="FFFFFF"/>
          </a:solidFill>
          <a:ln w="12700">
            <a:solidFill>
              <a:srgbClr val="FFFFFF"/>
            </a:solidFill>
            <a:prstDash val="solid"/>
          </a:ln>
        </p:spPr>
      </p:sp>
      <p:sp>
        <p:nvSpPr>
          <p:cNvPr id="6" name="Shape 4"/>
          <p:cNvSpPr/>
          <p:nvPr/>
        </p:nvSpPr>
        <p:spPr>
          <a:xfrm>
            <a:off x="6588252" y="771525"/>
            <a:ext cx="182880" cy="180023"/>
          </a:xfrm>
          <a:prstGeom prst="ellipse">
            <a:avLst/>
          </a:prstGeom>
          <a:solidFill>
            <a:srgbClr val="FFE67F"/>
          </a:solidFill>
          <a:ln w="12700">
            <a:solidFill>
              <a:srgbClr val="FFE67F"/>
            </a:solidFill>
            <a:prstDash val="solid"/>
          </a:ln>
        </p:spPr>
      </p:sp>
      <p:sp>
        <p:nvSpPr>
          <p:cNvPr id="7" name="Text 5"/>
          <p:cNvSpPr/>
          <p:nvPr/>
        </p:nvSpPr>
        <p:spPr>
          <a:xfrm>
            <a:off x="6588252" y="77152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8" name="Shape 6"/>
          <p:cNvSpPr/>
          <p:nvPr/>
        </p:nvSpPr>
        <p:spPr>
          <a:xfrm>
            <a:off x="6556248" y="2021395"/>
            <a:ext cx="246888" cy="252032"/>
          </a:xfrm>
          <a:prstGeom prst="ellipse">
            <a:avLst/>
          </a:prstGeom>
          <a:solidFill>
            <a:srgbClr val="FFFFFF"/>
          </a:solidFill>
          <a:ln w="12700">
            <a:solidFill>
              <a:srgbClr val="FFFFFF"/>
            </a:solidFill>
            <a:prstDash val="solid"/>
          </a:ln>
        </p:spPr>
      </p:sp>
      <p:sp>
        <p:nvSpPr>
          <p:cNvPr id="9" name="Shape 7"/>
          <p:cNvSpPr/>
          <p:nvPr/>
        </p:nvSpPr>
        <p:spPr>
          <a:xfrm>
            <a:off x="6588252" y="2057400"/>
            <a:ext cx="182880" cy="180023"/>
          </a:xfrm>
          <a:prstGeom prst="ellipse">
            <a:avLst/>
          </a:prstGeom>
          <a:solidFill>
            <a:srgbClr val="FFE67F"/>
          </a:solidFill>
          <a:ln w="12700">
            <a:solidFill>
              <a:srgbClr val="FFE67F"/>
            </a:solidFill>
            <a:prstDash val="solid"/>
          </a:ln>
        </p:spPr>
      </p:sp>
      <p:sp>
        <p:nvSpPr>
          <p:cNvPr id="10" name="Text 8"/>
          <p:cNvSpPr/>
          <p:nvPr/>
        </p:nvSpPr>
        <p:spPr>
          <a:xfrm>
            <a:off x="6588252" y="2057400"/>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1" name="Shape 9"/>
          <p:cNvSpPr/>
          <p:nvPr/>
        </p:nvSpPr>
        <p:spPr>
          <a:xfrm>
            <a:off x="6556248" y="3307271"/>
            <a:ext cx="246888" cy="252032"/>
          </a:xfrm>
          <a:prstGeom prst="ellipse">
            <a:avLst/>
          </a:prstGeom>
          <a:solidFill>
            <a:srgbClr val="FFFFFF"/>
          </a:solidFill>
          <a:ln w="12700">
            <a:solidFill>
              <a:srgbClr val="FFFFFF"/>
            </a:solidFill>
            <a:prstDash val="solid"/>
          </a:ln>
        </p:spPr>
      </p:sp>
      <p:sp>
        <p:nvSpPr>
          <p:cNvPr id="12" name="Shape 10"/>
          <p:cNvSpPr/>
          <p:nvPr/>
        </p:nvSpPr>
        <p:spPr>
          <a:xfrm>
            <a:off x="6588252" y="3343275"/>
            <a:ext cx="182880" cy="180023"/>
          </a:xfrm>
          <a:prstGeom prst="ellipse">
            <a:avLst/>
          </a:prstGeom>
          <a:solidFill>
            <a:srgbClr val="FFE67F"/>
          </a:solidFill>
          <a:ln w="12700">
            <a:solidFill>
              <a:srgbClr val="FFE67F"/>
            </a:solidFill>
            <a:prstDash val="solid"/>
          </a:ln>
        </p:spPr>
      </p:sp>
      <p:sp>
        <p:nvSpPr>
          <p:cNvPr id="13" name="Text 11"/>
          <p:cNvSpPr/>
          <p:nvPr/>
        </p:nvSpPr>
        <p:spPr>
          <a:xfrm>
            <a:off x="6588252" y="3343275"/>
            <a:ext cx="182880" cy="180023"/>
          </a:xfrm>
          <a:prstGeom prst="rect">
            <a:avLst/>
          </a:prstGeom>
          <a:noFill/>
          <a:ln/>
        </p:spPr>
        <p:txBody>
          <a:bodyPr wrap="square" rtlCol="0" anchor="ctr"/>
          <a:lstStyle/>
          <a:p>
            <a:pPr algn="ctr" indent="0" marL="0">
              <a:buNone/>
            </a:pPr>
            <a:r>
              <a:rPr lang="en-US" sz="1000" b="1" dirty="0">
                <a:solidFill>
                  <a:srgbClr val="000000"/>
                </a:solidFill>
                <a:latin typeface="Plus Jakarta Sans" pitchFamily="34" charset="0"/>
                <a:ea typeface="Plus Jakarta Sans" pitchFamily="34" charset="-122"/>
                <a:cs typeface="Plus Jakarta Sans" pitchFamily="34" charset="-120"/>
              </a:rPr>
              <a:t>✓</a:t>
            </a:r>
            <a:endParaRPr lang="en-US" sz="1000" dirty="0"/>
          </a:p>
        </p:txBody>
      </p:sp>
      <p:sp>
        <p:nvSpPr>
          <p:cNvPr id="14" name="Text 12"/>
          <p:cNvSpPr/>
          <p:nvPr/>
        </p:nvSpPr>
        <p:spPr>
          <a:xfrm>
            <a:off x="4663440" y="73552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2022</a:t>
            </a:r>
            <a:endParaRPr lang="en-US" sz="800" dirty="0"/>
          </a:p>
        </p:txBody>
      </p:sp>
      <p:sp>
        <p:nvSpPr>
          <p:cNvPr id="15" name="Text 13"/>
          <p:cNvSpPr/>
          <p:nvPr/>
        </p:nvSpPr>
        <p:spPr>
          <a:xfrm>
            <a:off x="4663440" y="102870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Concept Ignition</a:t>
            </a:r>
            <a:endParaRPr lang="en-US" sz="1500" dirty="0"/>
          </a:p>
        </p:txBody>
      </p:sp>
      <p:sp>
        <p:nvSpPr>
          <p:cNvPr id="16" name="Text 14"/>
          <p:cNvSpPr/>
          <p:nvPr/>
        </p:nvSpPr>
        <p:spPr>
          <a:xfrm>
            <a:off x="4663440" y="128587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Brainstorming initial ideas for the superhero, their powers, weaknesses, and the overall narrative. This stage involves outlining the core themes and target audience. We also research existing heroes to avoid overlap and identify unique angles.</a:t>
            </a:r>
            <a:endParaRPr lang="en-US" sz="700" dirty="0"/>
          </a:p>
        </p:txBody>
      </p:sp>
      <p:sp>
        <p:nvSpPr>
          <p:cNvPr id="17" name="Text 15"/>
          <p:cNvSpPr/>
          <p:nvPr/>
        </p:nvSpPr>
        <p:spPr>
          <a:xfrm>
            <a:off x="6858000" y="2021395"/>
            <a:ext cx="1709928" cy="180023"/>
          </a:xfrm>
          <a:prstGeom prst="rect">
            <a:avLst/>
          </a:prstGeom>
          <a:noFill/>
          <a:ln/>
        </p:spPr>
        <p:txBody>
          <a:bodyPr wrap="square" rtlCol="0" anchor="t"/>
          <a:lstStyle/>
          <a:p>
            <a:pPr algn="l"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2023</a:t>
            </a:r>
            <a:endParaRPr lang="en-US" sz="800" dirty="0"/>
          </a:p>
        </p:txBody>
      </p:sp>
      <p:sp>
        <p:nvSpPr>
          <p:cNvPr id="18" name="Text 16"/>
          <p:cNvSpPr/>
          <p:nvPr/>
        </p:nvSpPr>
        <p:spPr>
          <a:xfrm>
            <a:off x="6858000" y="2314575"/>
            <a:ext cx="1709928" cy="180023"/>
          </a:xfrm>
          <a:prstGeom prst="rect">
            <a:avLst/>
          </a:prstGeom>
          <a:noFill/>
          <a:ln/>
        </p:spPr>
        <p:txBody>
          <a:bodyPr wrap="square" rtlCol="0" anchor="ctr"/>
          <a:lstStyle/>
          <a:p>
            <a:pPr algn="l"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Script &amp; Storyboard</a:t>
            </a:r>
            <a:endParaRPr lang="en-US" sz="1500" dirty="0"/>
          </a:p>
        </p:txBody>
      </p:sp>
      <p:sp>
        <p:nvSpPr>
          <p:cNvPr id="19" name="Text 17"/>
          <p:cNvSpPr/>
          <p:nvPr/>
        </p:nvSpPr>
        <p:spPr>
          <a:xfrm>
            <a:off x="6858000" y="2571750"/>
            <a:ext cx="1709928" cy="914400"/>
          </a:xfrm>
          <a:prstGeom prst="rect">
            <a:avLst/>
          </a:prstGeom>
          <a:noFill/>
          <a:ln/>
        </p:spPr>
        <p:txBody>
          <a:bodyPr wrap="square" rtlCol="0" anchor="t"/>
          <a:lstStyle/>
          <a:p>
            <a:pPr algn="l"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Developing a detailed script with dialogue and action sequences. Creating a storyboard with rough sketches of each panel to visualize the comic's layout and flow. This step ensures clear storytelling and efficient page composition. The script drives the entire story.</a:t>
            </a:r>
            <a:endParaRPr lang="en-US" sz="700" dirty="0"/>
          </a:p>
        </p:txBody>
      </p:sp>
      <p:sp>
        <p:nvSpPr>
          <p:cNvPr id="20" name="Text 18"/>
          <p:cNvSpPr/>
          <p:nvPr/>
        </p:nvSpPr>
        <p:spPr>
          <a:xfrm>
            <a:off x="4663440" y="3307271"/>
            <a:ext cx="1709928" cy="180023"/>
          </a:xfrm>
          <a:prstGeom prst="rect">
            <a:avLst/>
          </a:prstGeom>
          <a:noFill/>
          <a:ln/>
        </p:spPr>
        <p:txBody>
          <a:bodyPr wrap="square" rtlCol="0" anchor="ctr"/>
          <a:lstStyle/>
          <a:p>
            <a:pPr indent="0" marL="0">
              <a:buNone/>
            </a:pPr>
            <a:r>
              <a:rPr lang="en-US" sz="800" dirty="0">
                <a:solidFill>
                  <a:srgbClr val="000000"/>
                </a:solidFill>
                <a:latin typeface="Plus Jakarta Sans Light" pitchFamily="34" charset="0"/>
                <a:ea typeface="Plus Jakarta Sans Light" pitchFamily="34" charset="-122"/>
                <a:cs typeface="Plus Jakarta Sans Light" pitchFamily="34" charset="-120"/>
              </a:rPr>
              <a:t>2024</a:t>
            </a:r>
            <a:endParaRPr lang="en-US" sz="800" dirty="0"/>
          </a:p>
        </p:txBody>
      </p:sp>
      <p:sp>
        <p:nvSpPr>
          <p:cNvPr id="21" name="Text 19"/>
          <p:cNvSpPr/>
          <p:nvPr/>
        </p:nvSpPr>
        <p:spPr>
          <a:xfrm>
            <a:off x="4663440" y="3600450"/>
            <a:ext cx="1709928" cy="180023"/>
          </a:xfrm>
          <a:prstGeom prst="rect">
            <a:avLst/>
          </a:prstGeom>
          <a:noFill/>
          <a:ln/>
        </p:spPr>
        <p:txBody>
          <a:bodyPr wrap="square" rtlCol="0" anchor="ctr"/>
          <a:lstStyle/>
          <a:p>
            <a:pPr indent="0" marL="0">
              <a:lnSpc>
                <a:spcPts val="1500"/>
              </a:lnSpc>
              <a:buNone/>
            </a:pPr>
            <a:r>
              <a:rPr lang="en-US" sz="1500" b="1" dirty="0">
                <a:solidFill>
                  <a:srgbClr val="000000"/>
                </a:solidFill>
                <a:latin typeface="Plus Jakarta Sans SemiBold" pitchFamily="34" charset="0"/>
                <a:ea typeface="Plus Jakarta Sans SemiBold" pitchFamily="34" charset="-122"/>
                <a:cs typeface="Plus Jakarta Sans SemiBold" pitchFamily="34" charset="-120"/>
              </a:rPr>
              <a:t>Art &amp; Inking</a:t>
            </a:r>
            <a:endParaRPr lang="en-US" sz="1500" dirty="0"/>
          </a:p>
        </p:txBody>
      </p:sp>
      <p:sp>
        <p:nvSpPr>
          <p:cNvPr id="22" name="Text 20"/>
          <p:cNvSpPr/>
          <p:nvPr/>
        </p:nvSpPr>
        <p:spPr>
          <a:xfrm>
            <a:off x="4663440" y="3857625"/>
            <a:ext cx="1709928" cy="914400"/>
          </a:xfrm>
          <a:prstGeom prst="rect">
            <a:avLst/>
          </a:prstGeom>
          <a:noFill/>
          <a:ln/>
        </p:spPr>
        <p:txBody>
          <a:bodyPr wrap="square" rtlCol="0" anchor="t"/>
          <a:lstStyle/>
          <a:p>
            <a:pPr indent="0" marL="0">
              <a:lnSpc>
                <a:spcPts val="900"/>
              </a:lnSpc>
              <a:buNone/>
            </a:pPr>
            <a:r>
              <a:rPr lang="en-US" sz="700" dirty="0">
                <a:solidFill>
                  <a:srgbClr val="000000"/>
                </a:solidFill>
                <a:latin typeface="Plus Jakarta Sans Light" pitchFamily="34" charset="0"/>
                <a:ea typeface="Plus Jakarta Sans Light" pitchFamily="34" charset="-122"/>
                <a:cs typeface="Plus Jakarta Sans Light" pitchFamily="34" charset="-120"/>
              </a:rPr>
              <a:t>Creating the final artwork, including character design, backgrounds, and detailed illustrations. Inking the pencil sketches to create crisp, defined lines. Colorists then add depth and vibrancy to the pages, defining the tone and emotion of each scene.</a:t>
            </a:r>
            <a:endParaRPr lang="en-US" sz="7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 13">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Conclusion: Unleash Your Inner Hero!</a:t>
            </a:r>
            <a:endParaRPr lang="en-US" sz="2300" dirty="0"/>
          </a:p>
        </p:txBody>
      </p:sp>
      <p:pic>
        <p:nvPicPr>
          <p:cNvPr id="3" name="Image 0" descr="https://images.pexels.com/photos/31627652/pexels-photo-31627652.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Fuel your creativity and bring unique superhero stories to life. Explore endless possibilities with Comics Art Creator's versatile tools.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Design captivating narratives with dynamic characters and thrilling plots. Comics Art Creator empowers you to create unforgettable sagas.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Transform your ideas into stunning visuals with ease. Customize every detail and create a truly unique comic book experience.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Publish and share your creations with the world. Connect with fellow comic enthusiasts and showcase your superhero universe.</a:t>
            </a:r>
            <a:endParaRPr lang="en-US" sz="1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 2">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Comics Art Creator: Unleash Your Inner Hero!</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2</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Comic Creation Unleashed</a:t>
            </a:r>
            <a:endParaRPr lang="en-US" sz="1400" dirty="0"/>
          </a:p>
        </p:txBody>
      </p:sp>
      <p:pic>
        <p:nvPicPr>
          <p:cNvPr id="12" name="Image 3" descr="preencoded.png">    </p:cNvPr>
          <p:cNvPicPr>
            <a:picLocks noChangeAspect="1"/>
          </p:cNvPicPr>
          <p:nvPr/>
        </p:nvPicPr>
        <p:blipFill>
          <a:blip r:embed="rId4"/>
          <a:stretch>
            <a:fillRect/>
          </a:stretch>
        </p:blipFill>
        <p:spPr>
          <a:xfrm>
            <a:off x="731520" y="2828925"/>
            <a:ext cx="3474720" cy="514350"/>
          </a:xfrm>
          <a:prstGeom prst="rect">
            <a:avLst/>
          </a:prstGeom>
        </p:spPr>
      </p:pic>
      <p:sp>
        <p:nvSpPr>
          <p:cNvPr id="13" name="Shape 7"/>
          <p:cNvSpPr/>
          <p:nvPr/>
        </p:nvSpPr>
        <p:spPr>
          <a:xfrm>
            <a:off x="640080" y="2931795"/>
            <a:ext cx="320040" cy="308610"/>
          </a:xfrm>
          <a:prstGeom prst="ellipse">
            <a:avLst/>
          </a:prstGeom>
          <a:solidFill>
            <a:srgbClr val="FFE67F"/>
          </a:solidFill>
          <a:ln w="12700">
            <a:solidFill>
              <a:srgbClr val="000000"/>
            </a:solidFill>
            <a:prstDash val="solid"/>
          </a:ln>
        </p:spPr>
      </p:sp>
      <p:sp>
        <p:nvSpPr>
          <p:cNvPr id="14" name="Text 8"/>
          <p:cNvSpPr/>
          <p:nvPr/>
        </p:nvSpPr>
        <p:spPr>
          <a:xfrm>
            <a:off x="576072"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3</a:t>
            </a:r>
            <a:endParaRPr lang="en-US" sz="1400" dirty="0"/>
          </a:p>
        </p:txBody>
      </p:sp>
      <p:sp>
        <p:nvSpPr>
          <p:cNvPr id="15" name="Text 9"/>
          <p:cNvSpPr/>
          <p:nvPr/>
        </p:nvSpPr>
        <p:spPr>
          <a:xfrm>
            <a:off x="109728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Crafting Memorable Characters</a:t>
            </a:r>
            <a:endParaRPr lang="en-US" sz="1400" dirty="0"/>
          </a:p>
        </p:txBody>
      </p:sp>
      <p:pic>
        <p:nvPicPr>
          <p:cNvPr id="16" name="Image 4" descr="preencoded.png">    </p:cNvPr>
          <p:cNvPicPr>
            <a:picLocks noChangeAspect="1"/>
          </p:cNvPicPr>
          <p:nvPr/>
        </p:nvPicPr>
        <p:blipFill>
          <a:blip r:embed="rId5"/>
          <a:stretch>
            <a:fillRect/>
          </a:stretch>
        </p:blipFill>
        <p:spPr>
          <a:xfrm>
            <a:off x="731520" y="3600450"/>
            <a:ext cx="3474720" cy="514350"/>
          </a:xfrm>
          <a:prstGeom prst="rect">
            <a:avLst/>
          </a:prstGeom>
        </p:spPr>
      </p:pic>
      <p:sp>
        <p:nvSpPr>
          <p:cNvPr id="17" name="Shape 10"/>
          <p:cNvSpPr/>
          <p:nvPr/>
        </p:nvSpPr>
        <p:spPr>
          <a:xfrm>
            <a:off x="640080" y="3703320"/>
            <a:ext cx="320040" cy="308610"/>
          </a:xfrm>
          <a:prstGeom prst="ellipse">
            <a:avLst/>
          </a:prstGeom>
          <a:solidFill>
            <a:srgbClr val="FFE67F"/>
          </a:solidFill>
          <a:ln w="12700">
            <a:solidFill>
              <a:srgbClr val="000000"/>
            </a:solidFill>
            <a:prstDash val="solid"/>
          </a:ln>
        </p:spPr>
      </p:sp>
      <p:sp>
        <p:nvSpPr>
          <p:cNvPr id="18" name="Text 11"/>
          <p:cNvSpPr/>
          <p:nvPr/>
        </p:nvSpPr>
        <p:spPr>
          <a:xfrm>
            <a:off x="576072"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4</a:t>
            </a:r>
            <a:endParaRPr lang="en-US" sz="1400" dirty="0"/>
          </a:p>
        </p:txBody>
      </p:sp>
      <p:sp>
        <p:nvSpPr>
          <p:cNvPr id="19" name="Text 12"/>
          <p:cNvSpPr/>
          <p:nvPr/>
        </p:nvSpPr>
        <p:spPr>
          <a:xfrm>
            <a:off x="109728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Unleash Your Inner Storyteller</a:t>
            </a:r>
            <a:endParaRPr lang="en-US" sz="1400" dirty="0"/>
          </a:p>
        </p:txBody>
      </p:sp>
      <p:pic>
        <p:nvPicPr>
          <p:cNvPr id="20" name="Image 5" descr="preencoded.png">    </p:cNvPr>
          <p:cNvPicPr>
            <a:picLocks noChangeAspect="1"/>
          </p:cNvPicPr>
          <p:nvPr/>
        </p:nvPicPr>
        <p:blipFill>
          <a:blip r:embed="rId6"/>
          <a:stretch>
            <a:fillRect/>
          </a:stretch>
        </p:blipFill>
        <p:spPr>
          <a:xfrm>
            <a:off x="5029200" y="1285875"/>
            <a:ext cx="3474720" cy="514350"/>
          </a:xfrm>
          <a:prstGeom prst="rect">
            <a:avLst/>
          </a:prstGeom>
        </p:spPr>
      </p:pic>
      <p:sp>
        <p:nvSpPr>
          <p:cNvPr id="21" name="Shape 13"/>
          <p:cNvSpPr/>
          <p:nvPr/>
        </p:nvSpPr>
        <p:spPr>
          <a:xfrm>
            <a:off x="4937760" y="1388745"/>
            <a:ext cx="320040" cy="308610"/>
          </a:xfrm>
          <a:prstGeom prst="ellipse">
            <a:avLst/>
          </a:prstGeom>
          <a:solidFill>
            <a:srgbClr val="FFE67F"/>
          </a:solidFill>
          <a:ln w="12700">
            <a:solidFill>
              <a:srgbClr val="000000"/>
            </a:solidFill>
            <a:prstDash val="solid"/>
          </a:ln>
        </p:spPr>
      </p:sp>
      <p:sp>
        <p:nvSpPr>
          <p:cNvPr id="22" name="Text 14"/>
          <p:cNvSpPr/>
          <p:nvPr/>
        </p:nvSpPr>
        <p:spPr>
          <a:xfrm>
            <a:off x="4892040"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5</a:t>
            </a:r>
            <a:endParaRPr lang="en-US" sz="1400" dirty="0"/>
          </a:p>
        </p:txBody>
      </p:sp>
      <p:sp>
        <p:nvSpPr>
          <p:cNvPr id="23" name="Text 15"/>
          <p:cNvSpPr/>
          <p:nvPr/>
        </p:nvSpPr>
        <p:spPr>
          <a:xfrm>
            <a:off x="539496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Comic Style AI Power-Up</a:t>
            </a:r>
            <a:endParaRPr lang="en-US" sz="1400" dirty="0"/>
          </a:p>
        </p:txBody>
      </p:sp>
      <p:pic>
        <p:nvPicPr>
          <p:cNvPr id="24" name="Image 6" descr="preencoded.png">    </p:cNvPr>
          <p:cNvPicPr>
            <a:picLocks noChangeAspect="1"/>
          </p:cNvPicPr>
          <p:nvPr/>
        </p:nvPicPr>
        <p:blipFill>
          <a:blip r:embed="rId7"/>
          <a:stretch>
            <a:fillRect/>
          </a:stretch>
        </p:blipFill>
        <p:spPr>
          <a:xfrm>
            <a:off x="5029200" y="2057400"/>
            <a:ext cx="3474720" cy="514350"/>
          </a:xfrm>
          <a:prstGeom prst="rect">
            <a:avLst/>
          </a:prstGeom>
        </p:spPr>
      </p:pic>
      <p:sp>
        <p:nvSpPr>
          <p:cNvPr id="25" name="Shape 16"/>
          <p:cNvSpPr/>
          <p:nvPr/>
        </p:nvSpPr>
        <p:spPr>
          <a:xfrm>
            <a:off x="4937760" y="2160270"/>
            <a:ext cx="320040" cy="308610"/>
          </a:xfrm>
          <a:prstGeom prst="ellipse">
            <a:avLst/>
          </a:prstGeom>
          <a:solidFill>
            <a:srgbClr val="FFE67F"/>
          </a:solidFill>
          <a:ln w="12700">
            <a:solidFill>
              <a:srgbClr val="000000"/>
            </a:solidFill>
            <a:prstDash val="solid"/>
          </a:ln>
        </p:spPr>
      </p:sp>
      <p:sp>
        <p:nvSpPr>
          <p:cNvPr id="26" name="Text 17"/>
          <p:cNvSpPr/>
          <p:nvPr/>
        </p:nvSpPr>
        <p:spPr>
          <a:xfrm>
            <a:off x="4892040"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6</a:t>
            </a:r>
            <a:endParaRPr lang="en-US" sz="1400" dirty="0"/>
          </a:p>
        </p:txBody>
      </p:sp>
      <p:sp>
        <p:nvSpPr>
          <p:cNvPr id="27" name="Text 18"/>
          <p:cNvSpPr/>
          <p:nvPr/>
        </p:nvSpPr>
        <p:spPr>
          <a:xfrm>
            <a:off x="539496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Unleash Your Creativity!</a:t>
            </a:r>
            <a:endParaRPr lang="en-US" sz="1400" dirty="0"/>
          </a:p>
        </p:txBody>
      </p:sp>
      <p:pic>
        <p:nvPicPr>
          <p:cNvPr id="28" name="Image 7" descr="preencoded.png">    </p:cNvPr>
          <p:cNvPicPr>
            <a:picLocks noChangeAspect="1"/>
          </p:cNvPicPr>
          <p:nvPr/>
        </p:nvPicPr>
        <p:blipFill>
          <a:blip r:embed="rId8"/>
          <a:stretch>
            <a:fillRect/>
          </a:stretch>
        </p:blipFill>
        <p:spPr>
          <a:xfrm>
            <a:off x="5029200" y="2828925"/>
            <a:ext cx="3474720" cy="514350"/>
          </a:xfrm>
          <a:prstGeom prst="rect">
            <a:avLst/>
          </a:prstGeom>
        </p:spPr>
      </p:pic>
      <p:sp>
        <p:nvSpPr>
          <p:cNvPr id="29" name="Shape 19"/>
          <p:cNvSpPr/>
          <p:nvPr/>
        </p:nvSpPr>
        <p:spPr>
          <a:xfrm>
            <a:off x="4937760" y="2931795"/>
            <a:ext cx="320040" cy="308610"/>
          </a:xfrm>
          <a:prstGeom prst="ellipse">
            <a:avLst/>
          </a:prstGeom>
          <a:solidFill>
            <a:srgbClr val="FFE67F"/>
          </a:solidFill>
          <a:ln w="12700">
            <a:solidFill>
              <a:srgbClr val="000000"/>
            </a:solidFill>
            <a:prstDash val="solid"/>
          </a:ln>
        </p:spPr>
      </p:sp>
      <p:sp>
        <p:nvSpPr>
          <p:cNvPr id="30" name="Text 20"/>
          <p:cNvSpPr/>
          <p:nvPr/>
        </p:nvSpPr>
        <p:spPr>
          <a:xfrm>
            <a:off x="4892040" y="288036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7</a:t>
            </a:r>
            <a:endParaRPr lang="en-US" sz="1400" dirty="0"/>
          </a:p>
        </p:txBody>
      </p:sp>
      <p:sp>
        <p:nvSpPr>
          <p:cNvPr id="31" name="Text 21"/>
          <p:cNvSpPr/>
          <p:nvPr/>
        </p:nvSpPr>
        <p:spPr>
          <a:xfrm>
            <a:off x="5394960" y="288036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Benefits of Using Comics Art Creator</a:t>
            </a:r>
            <a:endParaRPr lang="en-US" sz="1400" dirty="0"/>
          </a:p>
        </p:txBody>
      </p:sp>
      <p:pic>
        <p:nvPicPr>
          <p:cNvPr id="32" name="Image 8" descr="preencoded.png">    </p:cNvPr>
          <p:cNvPicPr>
            <a:picLocks noChangeAspect="1"/>
          </p:cNvPicPr>
          <p:nvPr/>
        </p:nvPicPr>
        <p:blipFill>
          <a:blip r:embed="rId9"/>
          <a:stretch>
            <a:fillRect/>
          </a:stretch>
        </p:blipFill>
        <p:spPr>
          <a:xfrm>
            <a:off x="5029200" y="3600450"/>
            <a:ext cx="3474720" cy="514350"/>
          </a:xfrm>
          <a:prstGeom prst="rect">
            <a:avLst/>
          </a:prstGeom>
        </p:spPr>
      </p:pic>
      <p:sp>
        <p:nvSpPr>
          <p:cNvPr id="33" name="Shape 22"/>
          <p:cNvSpPr/>
          <p:nvPr/>
        </p:nvSpPr>
        <p:spPr>
          <a:xfrm>
            <a:off x="4937760" y="3703320"/>
            <a:ext cx="320040" cy="308610"/>
          </a:xfrm>
          <a:prstGeom prst="ellipse">
            <a:avLst/>
          </a:prstGeom>
          <a:solidFill>
            <a:srgbClr val="FFE67F"/>
          </a:solidFill>
          <a:ln w="12700">
            <a:solidFill>
              <a:srgbClr val="000000"/>
            </a:solidFill>
            <a:prstDash val="solid"/>
          </a:ln>
        </p:spPr>
      </p:sp>
      <p:sp>
        <p:nvSpPr>
          <p:cNvPr id="34" name="Text 23"/>
          <p:cNvSpPr/>
          <p:nvPr/>
        </p:nvSpPr>
        <p:spPr>
          <a:xfrm>
            <a:off x="4892040" y="365188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8</a:t>
            </a:r>
            <a:endParaRPr lang="en-US" sz="1400" dirty="0"/>
          </a:p>
        </p:txBody>
      </p:sp>
      <p:sp>
        <p:nvSpPr>
          <p:cNvPr id="35" name="Text 24"/>
          <p:cNvSpPr/>
          <p:nvPr/>
        </p:nvSpPr>
        <p:spPr>
          <a:xfrm>
            <a:off x="5394960" y="365188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Comics Art Creator: Unleash Your Vision</a:t>
            </a:r>
            <a:endParaRPr lang="en-U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 3">
    <p:spTree>
      <p:nvGrpSpPr>
        <p:cNvPr id="1" name=""/>
        <p:cNvGrpSpPr/>
        <p:nvPr/>
      </p:nvGrpSpPr>
      <p:grpSpPr>
        <a:xfrm>
          <a:off x="0" y="0"/>
          <a:ext cx="0" cy="0"/>
          <a:chOff x="0" y="0"/>
          <a:chExt cx="0" cy="0"/>
        </a:xfrm>
      </p:grpSpPr>
      <p:pic>
        <p:nvPicPr>
          <p:cNvPr id="2" name="Image 0" descr="preencoded.png">    </p:cNvPr>
          <p:cNvPicPr>
            <a:picLocks noChangeAspect="1"/>
          </p:cNvPicPr>
          <p:nvPr/>
        </p:nvPicPr>
        <p:blipFill>
          <a:blip r:embed="rId1"/>
          <a:stretch>
            <a:fillRect/>
          </a:stretch>
        </p:blipFill>
        <p:spPr>
          <a:xfrm>
            <a:off x="0" y="0"/>
            <a:ext cx="9144000" cy="5143500"/>
          </a:xfrm>
          <a:prstGeom prst="rect">
            <a:avLst/>
          </a:prstGeom>
        </p:spPr>
      </p:pic>
      <p:sp>
        <p:nvSpPr>
          <p:cNvPr id="3" name="Text 0"/>
          <p:cNvSpPr/>
          <p:nvPr/>
        </p:nvSpPr>
        <p:spPr>
          <a:xfrm>
            <a:off x="576072" y="668655"/>
            <a:ext cx="7680960" cy="274320"/>
          </a:xfrm>
          <a:prstGeom prst="rect">
            <a:avLst/>
          </a:prstGeom>
          <a:noFill/>
          <a:ln/>
        </p:spPr>
        <p:txBody>
          <a:bodyPr wrap="square" rtlCol="0" anchor="ctr"/>
          <a:lstStyle/>
          <a:p>
            <a:pPr algn="l" indent="0" marL="0">
              <a:buNone/>
            </a:pPr>
            <a:r>
              <a:rPr lang="en-US" sz="2300" b="1" dirty="0">
                <a:solidFill>
                  <a:srgbClr val="000000"/>
                </a:solidFill>
                <a:latin typeface="Plus Jakarta Sans" pitchFamily="34" charset="0"/>
                <a:ea typeface="Plus Jakarta Sans" pitchFamily="34" charset="-122"/>
                <a:cs typeface="Plus Jakarta Sans" pitchFamily="34" charset="-120"/>
              </a:rPr>
              <a:t>Table of Contents</a:t>
            </a:r>
            <a:endParaRPr lang="en-US" sz="2300" dirty="0"/>
          </a:p>
        </p:txBody>
      </p:sp>
      <p:pic>
        <p:nvPicPr>
          <p:cNvPr id="4" name="Image 1" descr="preencoded.png">    </p:cNvPr>
          <p:cNvPicPr>
            <a:picLocks noChangeAspect="1"/>
          </p:cNvPicPr>
          <p:nvPr/>
        </p:nvPicPr>
        <p:blipFill>
          <a:blip r:embed="rId2"/>
          <a:stretch>
            <a:fillRect/>
          </a:stretch>
        </p:blipFill>
        <p:spPr>
          <a:xfrm>
            <a:off x="731520" y="1285875"/>
            <a:ext cx="3474720" cy="514350"/>
          </a:xfrm>
          <a:prstGeom prst="rect">
            <a:avLst/>
          </a:prstGeom>
        </p:spPr>
      </p:pic>
      <p:sp>
        <p:nvSpPr>
          <p:cNvPr id="5" name="Shape 1"/>
          <p:cNvSpPr/>
          <p:nvPr/>
        </p:nvSpPr>
        <p:spPr>
          <a:xfrm>
            <a:off x="640080" y="1388745"/>
            <a:ext cx="320040" cy="308610"/>
          </a:xfrm>
          <a:prstGeom prst="ellipse">
            <a:avLst/>
          </a:prstGeom>
          <a:solidFill>
            <a:srgbClr val="FFE67F"/>
          </a:solidFill>
          <a:ln w="12700">
            <a:solidFill>
              <a:srgbClr val="000000"/>
            </a:solidFill>
            <a:prstDash val="solid"/>
          </a:ln>
        </p:spPr>
      </p:sp>
      <p:sp>
        <p:nvSpPr>
          <p:cNvPr id="6" name="Text 2"/>
          <p:cNvSpPr/>
          <p:nvPr/>
        </p:nvSpPr>
        <p:spPr>
          <a:xfrm>
            <a:off x="576072" y="1337310"/>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9</a:t>
            </a:r>
            <a:endParaRPr lang="en-US" sz="1400" dirty="0"/>
          </a:p>
        </p:txBody>
      </p:sp>
      <p:sp>
        <p:nvSpPr>
          <p:cNvPr id="7" name="Text 3"/>
          <p:cNvSpPr/>
          <p:nvPr/>
        </p:nvSpPr>
        <p:spPr>
          <a:xfrm>
            <a:off x="1097280" y="1337310"/>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Comic Creation: Unleash Heroes</a:t>
            </a:r>
            <a:endParaRPr lang="en-US" sz="1400" dirty="0"/>
          </a:p>
        </p:txBody>
      </p:sp>
      <p:pic>
        <p:nvPicPr>
          <p:cNvPr id="8" name="Image 2" descr="preencoded.png">    </p:cNvPr>
          <p:cNvPicPr>
            <a:picLocks noChangeAspect="1"/>
          </p:cNvPicPr>
          <p:nvPr/>
        </p:nvPicPr>
        <p:blipFill>
          <a:blip r:embed="rId3"/>
          <a:stretch>
            <a:fillRect/>
          </a:stretch>
        </p:blipFill>
        <p:spPr>
          <a:xfrm>
            <a:off x="731520" y="2057400"/>
            <a:ext cx="3474720" cy="514350"/>
          </a:xfrm>
          <a:prstGeom prst="rect">
            <a:avLst/>
          </a:prstGeom>
        </p:spPr>
      </p:pic>
      <p:sp>
        <p:nvSpPr>
          <p:cNvPr id="9" name="Shape 4"/>
          <p:cNvSpPr/>
          <p:nvPr/>
        </p:nvSpPr>
        <p:spPr>
          <a:xfrm>
            <a:off x="640080" y="2160270"/>
            <a:ext cx="320040" cy="308610"/>
          </a:xfrm>
          <a:prstGeom prst="ellipse">
            <a:avLst/>
          </a:prstGeom>
          <a:solidFill>
            <a:srgbClr val="FFE67F"/>
          </a:solidFill>
          <a:ln w="12700">
            <a:solidFill>
              <a:srgbClr val="000000"/>
            </a:solidFill>
            <a:prstDash val="solid"/>
          </a:ln>
        </p:spPr>
      </p:sp>
      <p:sp>
        <p:nvSpPr>
          <p:cNvPr id="10" name="Text 5"/>
          <p:cNvSpPr/>
          <p:nvPr/>
        </p:nvSpPr>
        <p:spPr>
          <a:xfrm>
            <a:off x="576072" y="2108835"/>
            <a:ext cx="457200" cy="411480"/>
          </a:xfrm>
          <a:prstGeom prst="rect">
            <a:avLst/>
          </a:prstGeom>
          <a:noFill/>
          <a:ln/>
        </p:spPr>
        <p:txBody>
          <a:bodyPr wrap="square" rtlCol="0" anchor="ctr"/>
          <a:lstStyle/>
          <a:p>
            <a:pPr algn="ctr" indent="0" marL="0">
              <a:buNone/>
            </a:pPr>
            <a:r>
              <a:rPr lang="en-US" sz="1400" b="1" dirty="0">
                <a:solidFill>
                  <a:srgbClr val="000000"/>
                </a:solidFill>
                <a:latin typeface="Plus Jakarta Sans" pitchFamily="34" charset="0"/>
                <a:ea typeface="Plus Jakarta Sans" pitchFamily="34" charset="-122"/>
                <a:cs typeface="Plus Jakarta Sans" pitchFamily="34" charset="-120"/>
              </a:rPr>
              <a:t>10</a:t>
            </a:r>
            <a:endParaRPr lang="en-US" sz="1400" dirty="0"/>
          </a:p>
        </p:txBody>
      </p:sp>
      <p:sp>
        <p:nvSpPr>
          <p:cNvPr id="11" name="Text 6"/>
          <p:cNvSpPr/>
          <p:nvPr/>
        </p:nvSpPr>
        <p:spPr>
          <a:xfrm>
            <a:off x="1097280" y="2108835"/>
            <a:ext cx="3108960" cy="411480"/>
          </a:xfrm>
          <a:prstGeom prst="rect">
            <a:avLst/>
          </a:prstGeom>
          <a:noFill/>
          <a:ln/>
        </p:spPr>
        <p:txBody>
          <a:bodyPr wrap="square" rtlCol="0" anchor="ctr"/>
          <a:lstStyle/>
          <a:p>
            <a:pPr algn="l" indent="0" marL="0">
              <a:buNone/>
            </a:pPr>
            <a:r>
              <a:rPr lang="en-US" sz="1400" b="1" dirty="0">
                <a:solidFill>
                  <a:srgbClr val="000000"/>
                </a:solidFill>
                <a:latin typeface="Plus Jakarta Sans" pitchFamily="34" charset="0"/>
                <a:ea typeface="Plus Jakarta Sans" pitchFamily="34" charset="-122"/>
                <a:cs typeface="Plus Jakarta Sans" pitchFamily="34" charset="-120"/>
              </a:rPr>
              <a:t>Conclusion: Unleash Your Inner Hero!</a:t>
            </a:r>
            <a:endParaRPr lang="en-US" sz="1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 4">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Comics Art Creator: Unleash Your Inner Hero!</a:t>
            </a:r>
            <a:endParaRPr lang="en-US" sz="2300" dirty="0"/>
          </a:p>
        </p:txBody>
      </p:sp>
      <p:pic>
        <p:nvPicPr>
          <p:cNvPr id="3" name="Image 0" descr="https://images.pexels.com/photos/31626523/pexels-photo-31626523.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Generate captivating comic panels with AI. Styles inspired by iconic DC and Marvel universes are available.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From plot outlines to dialogue, our AI assists in crafting compelling narratives for your superhero comics.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Design unique heroes and villains with customizable features. Bring your imagination to life, panel by panel.</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Explore diverse comic art styles, from classic Golden Age to modern, gritty realism. Tailor art to your vision.</a:t>
            </a:r>
            <a:endParaRPr lang="en-US"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 5">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640080" y="565785"/>
            <a:ext cx="8229600" cy="64008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Comic Creation Unleashed</a:t>
            </a:r>
            <a:endParaRPr lang="en-US" sz="2300" dirty="0"/>
          </a:p>
        </p:txBody>
      </p:sp>
      <p:pic>
        <p:nvPicPr>
          <p:cNvPr id="3" name="Image 0" descr="preencoded.png">    </p:cNvPr>
          <p:cNvPicPr>
            <a:picLocks noChangeAspect="1"/>
          </p:cNvPicPr>
          <p:nvPr/>
        </p:nvPicPr>
        <p:blipFill>
          <a:blip r:embed="rId2"/>
          <a:stretch>
            <a:fillRect/>
          </a:stretch>
        </p:blipFill>
        <p:spPr>
          <a:xfrm>
            <a:off x="731520" y="1440180"/>
            <a:ext cx="3566160" cy="2931795"/>
          </a:xfrm>
          <a:prstGeom prst="rect">
            <a:avLst/>
          </a:prstGeom>
        </p:spPr>
      </p:pic>
      <p:pic>
        <p:nvPicPr>
          <p:cNvPr id="4" name="Image 1" descr="preencoded.png">    </p:cNvPr>
          <p:cNvPicPr>
            <a:picLocks noChangeAspect="1"/>
          </p:cNvPicPr>
          <p:nvPr/>
        </p:nvPicPr>
        <p:blipFill>
          <a:blip r:embed="rId3"/>
          <a:stretch>
            <a:fillRect/>
          </a:stretch>
        </p:blipFill>
        <p:spPr>
          <a:xfrm>
            <a:off x="4663440" y="1440180"/>
            <a:ext cx="3566160" cy="2931795"/>
          </a:xfrm>
          <a:prstGeom prst="rect">
            <a:avLst/>
          </a:prstGeom>
        </p:spPr>
      </p:pic>
      <p:sp>
        <p:nvSpPr>
          <p:cNvPr id="5" name="Text 1"/>
          <p:cNvSpPr/>
          <p:nvPr/>
        </p:nvSpPr>
        <p:spPr>
          <a:xfrm>
            <a:off x="82296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Upsides</a:t>
            </a:r>
            <a:endParaRPr lang="en-US" sz="1500" dirty="0"/>
          </a:p>
        </p:txBody>
      </p:sp>
      <p:sp>
        <p:nvSpPr>
          <p:cNvPr id="6" name="Shape 2"/>
          <p:cNvSpPr/>
          <p:nvPr/>
        </p:nvSpPr>
        <p:spPr>
          <a:xfrm>
            <a:off x="3749040" y="1568768"/>
            <a:ext cx="365760" cy="360045"/>
          </a:xfrm>
          <a:prstGeom prst="ellipse">
            <a:avLst/>
          </a:prstGeom>
          <a:solidFill>
            <a:srgbClr val="0A9C85"/>
          </a:solidFill>
          <a:ln w="12700">
            <a:solidFill>
              <a:srgbClr val="0A9C85"/>
            </a:solidFill>
            <a:prstDash val="solid"/>
          </a:ln>
        </p:spPr>
      </p:sp>
      <p:pic>
        <p:nvPicPr>
          <p:cNvPr id="7" name="Image 2" descr="preencoded.png">    </p:cNvPr>
          <p:cNvPicPr>
            <a:picLocks noChangeAspect="1"/>
          </p:cNvPicPr>
          <p:nvPr/>
        </p:nvPicPr>
        <p:blipFill>
          <a:blip r:embed="rId4"/>
          <a:stretch>
            <a:fillRect/>
          </a:stretch>
        </p:blipFill>
        <p:spPr>
          <a:xfrm>
            <a:off x="3840480" y="1625346"/>
            <a:ext cx="182880" cy="205740"/>
          </a:xfrm>
          <a:prstGeom prst="rect">
            <a:avLst/>
          </a:prstGeom>
        </p:spPr>
      </p:pic>
      <p:sp>
        <p:nvSpPr>
          <p:cNvPr id="8" name="Text 3"/>
          <p:cNvSpPr/>
          <p:nvPr/>
        </p:nvSpPr>
        <p:spPr>
          <a:xfrm>
            <a:off x="4754880" y="1543050"/>
            <a:ext cx="2743200" cy="488633"/>
          </a:xfrm>
          <a:prstGeom prst="rect">
            <a:avLst/>
          </a:prstGeom>
          <a:noFill/>
          <a:ln/>
        </p:spPr>
        <p:txBody>
          <a:bodyPr wrap="square" rtlCol="0" anchor="ctr"/>
          <a:lstStyle/>
          <a:p>
            <a:pPr indent="0" marL="0">
              <a:buNone/>
            </a:pPr>
            <a:r>
              <a:rPr lang="en-US" sz="1500" b="1" dirty="0">
                <a:solidFill>
                  <a:srgbClr val="000000"/>
                </a:solidFill>
                <a:latin typeface="Plus Jakarta Sans" pitchFamily="34" charset="0"/>
                <a:ea typeface="Plus Jakarta Sans" pitchFamily="34" charset="-122"/>
                <a:cs typeface="Plus Jakarta Sans" pitchFamily="34" charset="-120"/>
              </a:rPr>
              <a:t>The Downsides</a:t>
            </a:r>
            <a:endParaRPr lang="en-US" sz="1500" dirty="0"/>
          </a:p>
        </p:txBody>
      </p:sp>
      <p:sp>
        <p:nvSpPr>
          <p:cNvPr id="9" name="Shape 4"/>
          <p:cNvSpPr/>
          <p:nvPr/>
        </p:nvSpPr>
        <p:spPr>
          <a:xfrm>
            <a:off x="7680960" y="1568768"/>
            <a:ext cx="365760" cy="360045"/>
          </a:xfrm>
          <a:prstGeom prst="ellipse">
            <a:avLst/>
          </a:prstGeom>
          <a:solidFill>
            <a:srgbClr val="DA2828"/>
          </a:solidFill>
          <a:ln w="12700">
            <a:solidFill>
              <a:srgbClr val="DA2828"/>
            </a:solidFill>
            <a:prstDash val="solid"/>
          </a:ln>
        </p:spPr>
      </p:sp>
      <p:pic>
        <p:nvPicPr>
          <p:cNvPr id="10" name="Image 3" descr="preencoded.png">    </p:cNvPr>
          <p:cNvPicPr>
            <a:picLocks noChangeAspect="1"/>
          </p:cNvPicPr>
          <p:nvPr/>
        </p:nvPicPr>
        <p:blipFill>
          <a:blip r:embed="rId5"/>
          <a:stretch>
            <a:fillRect/>
          </a:stretch>
        </p:blipFill>
        <p:spPr>
          <a:xfrm>
            <a:off x="7772400" y="1640777"/>
            <a:ext cx="182880" cy="205740"/>
          </a:xfrm>
          <a:prstGeom prst="rect">
            <a:avLst/>
          </a:prstGeom>
        </p:spPr>
      </p:pic>
      <p:sp>
        <p:nvSpPr>
          <p:cNvPr id="11" name="Text 5"/>
          <p:cNvSpPr/>
          <p:nvPr/>
        </p:nvSpPr>
        <p:spPr>
          <a:xfrm>
            <a:off x="86868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Unleash your creativity by visualizing unique characters and stories, bringing your imaginative worlds to life on the page.</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Develop valuable artistic skills in character design, panel layout, and visual storytelling techniques applicable to various creative fields.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Potentially build a portfolio showcasing original comic art, attracting opportunities for freelance work or collaborations with other artists.</a:t>
            </a:r>
            <a:endParaRPr lang="en-US" sz="800" dirty="0"/>
          </a:p>
        </p:txBody>
      </p:sp>
      <p:sp>
        <p:nvSpPr>
          <p:cNvPr id="12" name="Text 6"/>
          <p:cNvSpPr/>
          <p:nvPr/>
        </p:nvSpPr>
        <p:spPr>
          <a:xfrm>
            <a:off x="4800600" y="2160270"/>
            <a:ext cx="3200400" cy="0"/>
          </a:xfrm>
          <a:prstGeom prst="rect">
            <a:avLst/>
          </a:prstGeom>
          <a:noFill/>
          <a:ln/>
        </p:spPr>
        <p:txBody>
          <a:bodyPr wrap="square" rtlCol="0" anchor="t"/>
          <a:lstStyle/>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Developing consistent artistic skills requires dedicated practice and time, which may compete with other commitments and responsibilities.</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Creating high-quality comic art can be resource-intensive, involving costs for art supplies, software, and potential professional feedback.</a:t>
            </a:r>
            <a:endParaRPr lang="en-US" sz="800" dirty="0"/>
          </a:p>
          <a:p>
            <a:pPr marL="342900" indent="-342900">
              <a:lnSpc>
                <a:spcPts val="1200"/>
              </a:lnSpc>
              <a:spcAft>
                <a:spcPts val="1200"/>
              </a:spcAft>
              <a:buSzPct val="100000"/>
              <a:buFont typeface="+mj-lt"/>
              <a:buAutoNum type="arabicPeriod" startAt="1"/>
            </a:pPr>
            <a:r>
              <a:rPr lang="en-US" sz="800" dirty="0">
                <a:solidFill>
                  <a:srgbClr val="000000"/>
                </a:solidFill>
                <a:latin typeface="Plus Jakarta Sans Light" pitchFamily="34" charset="0"/>
                <a:ea typeface="Plus Jakarta Sans Light" pitchFamily="34" charset="-122"/>
                <a:cs typeface="Plus Jakarta Sans Light" pitchFamily="34" charset="-120"/>
              </a:rPr>
              <a:t>Facing criticism or rejection is a common part of the creative process, demanding resilience and a thick skin to overcome potential setbacks.</a:t>
            </a:r>
            <a:endParaRPr lang="en-US" sz="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 6">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66865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Crafting Memorable Characters</a:t>
            </a:r>
            <a:endParaRPr lang="en-US" sz="2300" dirty="0"/>
          </a:p>
        </p:txBody>
      </p:sp>
      <p:sp>
        <p:nvSpPr>
          <p:cNvPr id="3" name="Text 1"/>
          <p:cNvSpPr/>
          <p:nvPr/>
        </p:nvSpPr>
        <p:spPr>
          <a:xfrm>
            <a:off x="548640" y="1285875"/>
            <a:ext cx="77724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Develop unique appearances. Consider distinct hairstyles, clothing styles, and any noticeable physical traits to make them stand out.</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Infuse quirks and habits. Maybe a nervous tick, favorite saying, or unusual hobby that defines their personality.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Create rich backstories, exploring formative experiences that shaped their present motivations and overall worldview. </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Give characters clear motivations, exploring why they act and what they want to achieve within the comic's narrative.</a:t>
            </a:r>
            <a:endParaRPr lang="en-US" sz="1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 7">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Unleash Your Inner Storyteller</a:t>
            </a:r>
            <a:endParaRPr lang="en-US" sz="2300" dirty="0"/>
          </a:p>
        </p:txBody>
      </p:sp>
      <p:pic>
        <p:nvPicPr>
          <p:cNvPr id="3" name="Image 0" descr="https://images.pexels.com/photos/31627608/pexels-photo-31627608.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Develop relatable and engaging characters that drive the plot forward, making your story believable and emotionally resonant with readers.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Craft intricate and suspenseful plotlines, filled with twists and turns that keep your audience guessing until the very end.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Write authentic and impactful dialogue that reveals character, advances the plot, and enhances the overall narrative experience.</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Construct immersive and believable worlds, complete with rich histories, unique cultures, and captivating environments for your stories.</a:t>
            </a:r>
            <a:endParaRPr lang="en-US"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 8">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565785"/>
            <a:ext cx="8229600" cy="274320"/>
          </a:xfrm>
          <a:prstGeom prst="rect">
            <a:avLst/>
          </a:prstGeom>
          <a:noFill/>
          <a:ln/>
        </p:spPr>
        <p:txBody>
          <a:bodyPr wrap="square" rtlCol="0" anchor="ctr"/>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Comic Style AI Power-Up</a:t>
            </a:r>
            <a:endParaRPr lang="en-US" sz="2300" dirty="0"/>
          </a:p>
        </p:txBody>
      </p:sp>
      <p:sp>
        <p:nvSpPr>
          <p:cNvPr id="3" name="Text 1"/>
          <p:cNvSpPr/>
          <p:nvPr/>
        </p:nvSpPr>
        <p:spPr>
          <a:xfrm>
            <a:off x="548640" y="133731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Style Accuracy</a:t>
            </a:r>
            <a:endParaRPr lang="en-US" sz="1500" dirty="0"/>
          </a:p>
        </p:txBody>
      </p:sp>
      <p:sp>
        <p:nvSpPr>
          <p:cNvPr id="4" name="Text 2"/>
          <p:cNvSpPr/>
          <p:nvPr/>
        </p:nvSpPr>
        <p:spPr>
          <a:xfrm>
            <a:off x="548640" y="221170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Image Resolution</a:t>
            </a:r>
            <a:endParaRPr lang="en-US" sz="1500" dirty="0"/>
          </a:p>
        </p:txBody>
      </p:sp>
      <p:sp>
        <p:nvSpPr>
          <p:cNvPr id="5" name="Text 3"/>
          <p:cNvSpPr/>
          <p:nvPr/>
        </p:nvSpPr>
        <p:spPr>
          <a:xfrm>
            <a:off x="548640" y="3086100"/>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Generation Speed</a:t>
            </a:r>
            <a:endParaRPr lang="en-US" sz="1500" dirty="0"/>
          </a:p>
        </p:txBody>
      </p:sp>
      <p:sp>
        <p:nvSpPr>
          <p:cNvPr id="6" name="Text 4"/>
          <p:cNvSpPr/>
          <p:nvPr/>
        </p:nvSpPr>
        <p:spPr>
          <a:xfrm>
            <a:off x="548640" y="3960495"/>
            <a:ext cx="5029200" cy="274320"/>
          </a:xfrm>
          <a:prstGeom prst="rect">
            <a:avLst/>
          </a:prstGeom>
          <a:noFill/>
          <a:ln/>
        </p:spPr>
        <p:txBody>
          <a:bodyPr wrap="square" rtlCol="0" anchor="t"/>
          <a:lstStyle/>
          <a:p>
            <a:pPr indent="0" marL="0">
              <a:buNone/>
            </a:pPr>
            <a:r>
              <a:rPr lang="en-US" sz="1500" b="1" dirty="0">
                <a:solidFill>
                  <a:srgbClr val="000000"/>
                </a:solidFill>
                <a:latin typeface="Plus Jakarta Sans Medium" pitchFamily="34" charset="0"/>
                <a:ea typeface="Plus Jakarta Sans Medium" pitchFamily="34" charset="-122"/>
                <a:cs typeface="Plus Jakarta Sans Medium" pitchFamily="34" charset="-120"/>
              </a:rPr>
              <a:t>User Engagement</a:t>
            </a:r>
            <a:endParaRPr lang="en-US" sz="1500" dirty="0"/>
          </a:p>
        </p:txBody>
      </p:sp>
      <p:pic>
        <p:nvPicPr>
          <p:cNvPr id="7" name="Image 0" descr="preencoded.png">    </p:cNvPr>
          <p:cNvPicPr>
            <a:picLocks noChangeAspect="1"/>
          </p:cNvPicPr>
          <p:nvPr/>
        </p:nvPicPr>
        <p:blipFill>
          <a:blip r:embed="rId2"/>
          <a:stretch>
            <a:fillRect/>
          </a:stretch>
        </p:blipFill>
        <p:spPr>
          <a:xfrm>
            <a:off x="7132320" y="1260158"/>
            <a:ext cx="1371600" cy="411480"/>
          </a:xfrm>
          <a:prstGeom prst="rect">
            <a:avLst/>
          </a:prstGeom>
        </p:spPr>
      </p:pic>
      <p:pic>
        <p:nvPicPr>
          <p:cNvPr id="8" name="Image 1" descr="preencoded.png">    </p:cNvPr>
          <p:cNvPicPr>
            <a:picLocks noChangeAspect="1"/>
          </p:cNvPicPr>
          <p:nvPr/>
        </p:nvPicPr>
        <p:blipFill>
          <a:blip r:embed="rId3"/>
          <a:stretch>
            <a:fillRect/>
          </a:stretch>
        </p:blipFill>
        <p:spPr>
          <a:xfrm>
            <a:off x="7132320" y="2134553"/>
            <a:ext cx="1371600" cy="411480"/>
          </a:xfrm>
          <a:prstGeom prst="rect">
            <a:avLst/>
          </a:prstGeom>
        </p:spPr>
      </p:pic>
      <p:pic>
        <p:nvPicPr>
          <p:cNvPr id="9" name="Image 2" descr="preencoded.png">    </p:cNvPr>
          <p:cNvPicPr>
            <a:picLocks noChangeAspect="1"/>
          </p:cNvPicPr>
          <p:nvPr/>
        </p:nvPicPr>
        <p:blipFill>
          <a:blip r:embed="rId4"/>
          <a:stretch>
            <a:fillRect/>
          </a:stretch>
        </p:blipFill>
        <p:spPr>
          <a:xfrm>
            <a:off x="7132320" y="3008948"/>
            <a:ext cx="1371600" cy="411480"/>
          </a:xfrm>
          <a:prstGeom prst="rect">
            <a:avLst/>
          </a:prstGeom>
        </p:spPr>
      </p:pic>
      <p:pic>
        <p:nvPicPr>
          <p:cNvPr id="10" name="Image 3" descr="preencoded.png">    </p:cNvPr>
          <p:cNvPicPr>
            <a:picLocks noChangeAspect="1"/>
          </p:cNvPicPr>
          <p:nvPr/>
        </p:nvPicPr>
        <p:blipFill>
          <a:blip r:embed="rId5"/>
          <a:stretch>
            <a:fillRect/>
          </a:stretch>
        </p:blipFill>
        <p:spPr>
          <a:xfrm>
            <a:off x="7132320" y="3883343"/>
            <a:ext cx="1371600" cy="411480"/>
          </a:xfrm>
          <a:prstGeom prst="rect">
            <a:avLst/>
          </a:prstGeom>
        </p:spPr>
      </p:pic>
      <p:sp>
        <p:nvSpPr>
          <p:cNvPr id="11" name="Text 5"/>
          <p:cNvSpPr/>
          <p:nvPr/>
        </p:nvSpPr>
        <p:spPr>
          <a:xfrm>
            <a:off x="7132320" y="126015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95%</a:t>
            </a:r>
            <a:endParaRPr lang="en-US" sz="1500" dirty="0"/>
          </a:p>
        </p:txBody>
      </p:sp>
      <p:sp>
        <p:nvSpPr>
          <p:cNvPr id="12" name="Text 6"/>
          <p:cNvSpPr/>
          <p:nvPr/>
        </p:nvSpPr>
        <p:spPr>
          <a:xfrm>
            <a:off x="7132320" y="213455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2k</a:t>
            </a:r>
            <a:endParaRPr lang="en-US" sz="1500" dirty="0"/>
          </a:p>
        </p:txBody>
      </p:sp>
      <p:sp>
        <p:nvSpPr>
          <p:cNvPr id="13" name="Text 7"/>
          <p:cNvSpPr/>
          <p:nvPr/>
        </p:nvSpPr>
        <p:spPr>
          <a:xfrm>
            <a:off x="7132320" y="3008948"/>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2s</a:t>
            </a:r>
            <a:endParaRPr lang="en-US" sz="1500" dirty="0"/>
          </a:p>
        </p:txBody>
      </p:sp>
      <p:sp>
        <p:nvSpPr>
          <p:cNvPr id="14" name="Text 8"/>
          <p:cNvSpPr/>
          <p:nvPr/>
        </p:nvSpPr>
        <p:spPr>
          <a:xfrm>
            <a:off x="7132320" y="3883343"/>
            <a:ext cx="1371600" cy="411480"/>
          </a:xfrm>
          <a:prstGeom prst="rect">
            <a:avLst/>
          </a:prstGeom>
          <a:noFill/>
          <a:ln/>
        </p:spPr>
        <p:txBody>
          <a:bodyPr wrap="square" rtlCol="0" anchor="ctr"/>
          <a:lstStyle/>
          <a:p>
            <a:pPr algn="ctr" indent="0" marL="0">
              <a:buNone/>
            </a:pPr>
            <a:r>
              <a:rPr lang="en-US" sz="1500" b="1" dirty="0">
                <a:solidFill>
                  <a:srgbClr val="000000"/>
                </a:solidFill>
                <a:latin typeface="Plus Jakarta Sans" pitchFamily="34" charset="0"/>
                <a:ea typeface="Plus Jakarta Sans" pitchFamily="34" charset="-122"/>
                <a:cs typeface="Plus Jakarta Sans" pitchFamily="34" charset="-120"/>
              </a:rPr>
              <a:t>4.8/5</a:t>
            </a:r>
            <a:endParaRPr lang="en-US" sz="15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 9">
    <p:bg>
      <p:bgPr>
        <a:blipFill dpi="0" rotWithShape="1">
          <a:blip r:embed="rId1">
            <a:lum/>
          </a:blip>
          <a:srcRect/>
          <a:stretch>
            <a:fillRect/>
          </a:stretch>
        </a:blipFill>
        <a:effectLst/>
      </p:bgPr>
    </p:bg>
    <p:spTree>
      <p:nvGrpSpPr>
        <p:cNvPr id="1" name=""/>
        <p:cNvGrpSpPr/>
        <p:nvPr/>
      </p:nvGrpSpPr>
      <p:grpSpPr>
        <a:xfrm>
          <a:off x="0" y="0"/>
          <a:ext cx="0" cy="0"/>
          <a:chOff x="0" y="0"/>
          <a:chExt cx="0" cy="0"/>
        </a:xfrm>
      </p:grpSpPr>
      <p:sp>
        <p:nvSpPr>
          <p:cNvPr id="2" name="Text 0"/>
          <p:cNvSpPr/>
          <p:nvPr/>
        </p:nvSpPr>
        <p:spPr>
          <a:xfrm>
            <a:off x="548640" y="1028700"/>
            <a:ext cx="4114800" cy="274320"/>
          </a:xfrm>
          <a:prstGeom prst="rect">
            <a:avLst/>
          </a:prstGeom>
          <a:noFill/>
          <a:ln/>
        </p:spPr>
        <p:txBody>
          <a:bodyPr wrap="square" rtlCol="0" anchor="b"/>
          <a:lstStyle/>
          <a:p>
            <a:pPr indent="0" marL="0">
              <a:lnSpc>
                <a:spcPts val="3500"/>
              </a:lnSpc>
              <a:buNone/>
            </a:pPr>
            <a:r>
              <a:rPr lang="en-US" sz="2300" b="1" dirty="0">
                <a:solidFill>
                  <a:srgbClr val="000000"/>
                </a:solidFill>
                <a:latin typeface="Plus Jakarta Sans" pitchFamily="34" charset="0"/>
                <a:ea typeface="Plus Jakarta Sans" pitchFamily="34" charset="-122"/>
                <a:cs typeface="Plus Jakarta Sans" pitchFamily="34" charset="-120"/>
              </a:rPr>
              <a:t>Unleash Your Creativity!</a:t>
            </a:r>
            <a:endParaRPr lang="en-US" sz="2300" dirty="0"/>
          </a:p>
        </p:txBody>
      </p:sp>
      <p:pic>
        <p:nvPicPr>
          <p:cNvPr id="3" name="Image 0" descr="https://images.pexels.com/photos/31630003/pexels-photo-31630003.jpeg?auto=compress&amp;cs=tinysrgb&amp;fit=crop&amp;h=1200&amp;w=800">    </p:cNvPr>
          <p:cNvPicPr>
            <a:picLocks noChangeAspect="1"/>
          </p:cNvPicPr>
          <p:nvPr/>
        </p:nvPicPr>
        <p:blipFill>
          <a:blip r:embed="rId2"/>
          <a:stretch>
            <a:fillRect/>
          </a:stretch>
        </p:blipFill>
        <p:spPr>
          <a:xfrm>
            <a:off x="5943600" y="1028700"/>
            <a:ext cx="2468880" cy="3086100"/>
          </a:xfrm>
          <a:prstGeom prst="rect">
            <a:avLst/>
          </a:prstGeom>
        </p:spPr>
      </p:pic>
      <p:sp>
        <p:nvSpPr>
          <p:cNvPr id="4" name="Text 1"/>
          <p:cNvSpPr/>
          <p:nvPr/>
        </p:nvSpPr>
        <p:spPr>
          <a:xfrm>
            <a:off x="548640" y="1543050"/>
            <a:ext cx="4114800" cy="0"/>
          </a:xfrm>
          <a:prstGeom prst="rect">
            <a:avLst/>
          </a:prstGeom>
          <a:noFill/>
          <a:ln/>
        </p:spPr>
        <p:txBody>
          <a:bodyPr wrap="square" rtlCol="0" anchor="t"/>
          <a:lstStyle/>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Effortlessly create your account and unlock a world of comic creation possibilities. Start your journey in just a few clicks.</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Access your comic creation tools from anywhere, anytime. Seamlessly create and manage your projects with ease and flexibility.</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Dive straight into the action and begin designing your very own comic strips and stories. Let your imagination run wild!</a:t>
            </a:r>
            <a:endParaRPr lang="en-US" sz="1200" dirty="0"/>
          </a:p>
          <a:p>
            <a:pPr marL="342900" indent="-342900">
              <a:lnSpc>
                <a:spcPts val="2000"/>
              </a:lnSpc>
              <a:spcAft>
                <a:spcPts val="1200"/>
              </a:spcAft>
              <a:buSzPct val="100000"/>
              <a:buFont typeface="+mj-lt"/>
              <a:buAutoNum type="arabicPeriod" startAt="1"/>
            </a:pPr>
            <a:r>
              <a:rPr lang="en-US" sz="1200" dirty="0">
                <a:solidFill>
                  <a:srgbClr val="000000"/>
                </a:solidFill>
                <a:latin typeface="Plus Jakarta Sans Light" pitchFamily="34" charset="0"/>
                <a:ea typeface="Plus Jakarta Sans Light" pitchFamily="34" charset="-122"/>
                <a:cs typeface="Plus Jakarta Sans Light" pitchFamily="34" charset="-120"/>
              </a:rPr>
              <a:t>Connect with other comic enthusiasts, share your work, and receive valuable feedback to enhance your creative process and skills.</a:t>
            </a:r>
            <a:endParaRPr lang="en-US" sz="12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(16:9)</PresentationFormat>
  <Paragraphs>0</Paragraphs>
  <Slides>13</Slides>
  <Notes>13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vector>
  </TitlesOfParts>
  <Company>PptxGenJS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PptxGenJS Presentation</dc:title>
  <dc:subject>PptxGenJS Presentation</dc:subject>
  <dc:creator>PptxGenJS</dc:creator>
  <cp:lastModifiedBy>PptxGenJS</cp:lastModifiedBy>
  <cp:revision>1</cp:revision>
  <dcterms:created xsi:type="dcterms:W3CDTF">2025-04-15T05:11:02Z</dcterms:created>
  <dcterms:modified xsi:type="dcterms:W3CDTF">2025-04-15T05:11:02Z</dcterms:modified>
</cp:coreProperties>
</file>