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Positive Thinking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Mind to Achieve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positive thinking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positive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presentation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mindset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Science Behind Positive Thinking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Neuroplasticity and rewiring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positive thinking on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gratitude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Cultivating a positive mindset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Positive Thinking and Goal Achievement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SMART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Visualization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obstacles and setbacks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Perseverance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Positive Thinking in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trust and rapport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resolution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empathy and understanding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Implementing Positive Thinking in Daily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tips for cultivating positivity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journaling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Mindfulness and meditation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Surrounding oneself with positive influences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practice positive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Q&amp;A session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2023-10-17T06:58:29Z</dcterms:created>
  <dcterms:modified xsi:type="dcterms:W3CDTF">2023-10-17T06:58:29Z</dcterms:modified>
</cp:coreProperties>
</file>