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Positive Thinking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Harnessing the Mind to Achieve Success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Definition of positive thinking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Benefits of positive thinking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presentation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mindset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Science Behind Positive Thinking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Neuroplasticity and rewiring the brain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Effects of positive thinking on health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role of gratitude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Cultivating a positive mindset</a:t>
            </a: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Positive Thinking and Goal Achievement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Setting SMART goals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Visualization techniques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Overcoming obstacles and setbacks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Perseverance and resilience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Positive Thinking in Relationships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Building trust and rapport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Effective communication skills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Conflict resolution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Promoting empathy and understanding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Implementing Positive Thinking in Daily Life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Practical tips for cultivating positivity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Gratitude journaling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Mindfulness and meditation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Surrounding oneself with positive influences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Summary of key points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Encouragement to practice positive thinking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Q&amp;A session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2023-10-17T06:58:29Z</dcterms:created>
  <dcterms:modified xsi:type="dcterms:W3CDTF">2023-10-17T06:58:29Z</dcterms:modified>
</cp:coreProperties>
</file>