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notesMasterIdLst>
    <p:notesMasterId r:id="rId12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0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Methods of Separating Components from Mixtures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various techniques for component separation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Mixtures can be separated into their components through various techniques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choice of method depends on the nature of the mixture and its components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these methods helps us utilize and extract valuable substances from mixtures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Mixtures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Mixtures are physical combinations of two or more substances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mixtures include soil, garbage, and concrete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Most materials in our surroundings are mixtures of two or more components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Mixtures can be classified as solutions or heterogeneous mixtures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Methods of Separation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Mixtures can be separated into their components using various techniques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Common methods include evaporation, filtration, extraction, flotation, and magnetic separation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choice of method depends on the nature of the mixture and its components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Separating Homogeneous Mixtures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Homogeneous mixtures have evenly dispersed components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include sea water, which is a mixture of water and salt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Homogeneous mixtures can be separated by methods like evaporation and simplification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Separation by Evaporation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Sea water can be separated by evaporating the water to obtain salt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Solar evaporation is one method of separating components from mixtures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other potential ways to separate components from sea water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Separation by Simplification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Centrifugation is a method of separating substances in mixtures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Sugar can be obtained from sugarcane juice through simplification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 the extraction of components from plant sources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Separation by Electrification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Air can be purified and its components separated through electrification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gases in air have different boiling points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 the uses of the components separated from air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Separation by Crystalization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Certain components can be separated by crystallization from hot solutions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Water-soluble components crystallize out of the solution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 the methods of separation for heterogeneous mixtures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Other Methods of Separation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Separation can also be done using winnowing, panning, strainers, filters, and magnets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Each method is suitable for specific types of mixtures and components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 the importance of appropriate separation techniques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2023-10-17T02:35:29Z</dcterms:created>
  <dcterms:modified xsi:type="dcterms:W3CDTF">2023-10-17T02:35:29Z</dcterms:modified>
</cp:coreProperties>
</file>