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Francisco's Batasuna on Product Development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Influence of Francisco and Batasuna on Current Day Innovation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Francisco and Batasuna have revolutionized product development and innovation.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Their influence spans multiple industries and has shaped the way we think about new solutions.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this presentation, we will explore the impact of Francisco's ideas and Batasuna's approach on the development of modern-day products.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Join us on this journey as we uncover the secrets behind their success.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Get ready to be inspired and motivated to think differently!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Visionary Mind of Francisco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Francisco's unique perspective challenges traditional thinking and pushes boundaries.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His ability to think outside the box has led to groundbreaking inventions.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principles that define Francisco's approach include imagination, curiosity, and a relentless pursuit of perfection.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dive deeper into Francisco's philosophy and discover how it has revolutionized the product development landscape.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Batasuna's Framework for Success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Batasuna's framework provides a structured approach to innovation.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Their methodology focuses on collaboration, iterative development, and user-centric design.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involving users throughout the development process, Batasuna ensures products truly meet their needs.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explore the key elements of Batasuna's framework and understand how it has revolutionized the product development cycle.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From Concept to Product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Bringing ideas to life requires a systematic process.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Francisco and Batasuna's methodologies converge in the product development phase.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By combining Francisco's visionary mindset with Batasuna's framework, organizations can create products that truly make a difference.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unravel the journey from concept to product and understand the critical steps involved in turning ideas into tangible solutions.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Success Stories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Francisco and Batasuna's impact is evident in numerous success stories.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From groundbreaking inventions to disruptive products, their influence has transformed industries.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this slide, we will explore some notable success stories that demonstrate the power of Francisco's ideas and Batasuna's approach.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Get ready to be inspired by real-world examples of how these methodologies have led to game-changing innovations.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influence of Francisco and Batasuna on product development cannot be overstated.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Their revolutionary ideas and systematic frameworks have reshaped industries and inspired countless innovators.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 this presentation, we delved into Francisco's visionary mindset and Batasuna's framework for success.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 explored the journey from concept to product, highlighting real-world success stories along the way.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Now it's time for you to apply their principles and make a difference in your own product development endeavors.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2023-10-18T09:48:32Z</dcterms:created>
  <dcterms:modified xsi:type="dcterms:W3CDTF">2023-10-18T09:48:32Z</dcterms:modified>
</cp:coreProperties>
</file>