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Changes in the Environment: Useful or Harmful?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Identifying and Understanding the Impact of Environmental Changes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Science Class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Lesson: Identifying changes that are useful and harmful in the environment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Science for grade four, week seven and eight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Objective: To be able to identify changes in the environment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classroom or science-related image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Your Environment: Home and Sea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Environment: Your home and the sea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Components: Living and non-living things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Rocks, stones, sand, water, humans, marine organisms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Interactions: How living and non-living things interact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Illustration of a home and a sea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Changes in the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Cause of Changes: Interactions between living and non-living things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Changes: Materials in the home and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Habitat: Sea as a habitat for fish and marine organisms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Components: Benches, slides, and materials in the playground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Illustration of changing environment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Harmful Pollution in the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Pollution: Water, land, and air pollution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Causes: Human activities, such as garbage disposal and smoke emissions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Effects: Skin itch, respiratory diseases, global warming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Visual representation of water, land, and air pollution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Useful Changes in the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Useful Changes: Trees flowering into fruits, composting, recycling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Benefit: Cleaner and more adaptable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Activities: Food production, maintaining cleanliness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Illustration depicting useful changes in the environment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Determining Usefulness or Harmfulness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Activity: Identifying the usefulness or harmfulness of given situations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Happy Face: Indicates changes that are useful in the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Sad Face: Indicates changes that are harmful in the environment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Cutting and shaping wood, water contamination, respiratory diseases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Illustration of happy and sad faces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Identifying Pollution Types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Matching Activity: Identifying the type of pollution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Options: Air pollution, water pollution, land pollution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Smoke from factories, chicken waste, dumping garbage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Visual representation of pollution types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Wrapping Up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Appreciation for Participation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Learn More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Remarks: Subscribe for more videos and visit theteachersgraph.com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Image related to education or learning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2023-10-16T14:15:50Z</dcterms:created>
  <dcterms:modified xsi:type="dcterms:W3CDTF">2023-10-16T14:15:50Z</dcterms:modified>
</cp:coreProperties>
</file>