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Outcome-Based Education vs Traditional Education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Comparative Analysis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S.P.A. Model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Principles: Clarity of focus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Principles: Sign down and deliver up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Principles: High expectations for all students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Principles: Expanded opportunities for assessment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MacCrown Model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Also known as the Performance Assessment System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Developed by Bob Bar and Associates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 on writing performance tasks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Tasks with multiple outcomes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Summarized differences between OB and traditional education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Introduction to the three OB models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the importance of focusing on outcomes and goals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Welcome back to Gu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Coach Mack presents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Outcome-based education vs traditional education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 on reaching goals instead of completing tasks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What is Outcome-Based Education (OB)?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Centered on outcomes or goals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Shifts focus from finishing everything to achieving set goals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Includes concrete, measurable skills and knowledge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Writing learning outcomes is crucial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Characteristics of OB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Focused on outcomes, not inputs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Includes concrete and measurable goals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Assessed against absolute objectives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Students awarded levels instead of being compared to classmates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Differences: Curriculum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OB aligns curriculum with students' needs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Traditional education passes on curriculum from generation to generation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Differences: Teaching Process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OB focuses on helping students reach goals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Traditional education focuses on completing syllabus or book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Differences: Assessment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OB assesses learning skills through levels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Traditional education assigns grades based on knowledge or skills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Outcome-Based Education Models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Outcomes-Driven Developmental Model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S.P.A. Model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MacCrown Model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Outcomes-Driven Developmental Model (O)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 on the teacher's role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Teacher ensures students learn set goals</a:t>
            </a:r>
            <a:endParaRPr lang="en-US" sz="16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6" name="Text 3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2023-10-16T12:22:26Z</dcterms:created>
  <dcterms:modified xsi:type="dcterms:W3CDTF">2023-10-16T12:22:26Z</dcterms:modified>
</cp:coreProperties>
</file>