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Simultaneous Integration of Product and Money Markets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Relationship between Interest Rate and Income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Model J1930: Reflects on the simultaneous integration of product and money markets.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Sectors integration: Product market key, money market key.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Equilibrium: Saving = Investment and Aggregate demand = Aggregate supply.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relationship: Rate of interest and income, rate of interest and investment.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Equations for Two-Sector Model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 + I: Consumption + Investment.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 = S: Investment equals saving.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 + I + G: Consumption + Investment + Government expenditure.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 + I + G + X - M: Consumption + Investment + Government expenditure + Exports - Imports.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Relationship between Interest Rate and Income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relationship: Rate of interest and income.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relationship: Rate of interest and investment.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relationship: Rate of interest and consumption.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relationship: Rate of interest and government expenditure.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Liquidity of Money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Money demand is the function of income and rate of interest.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 curve and L curve: Income and rate of interest on the axes.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relationship: Income and rate of interest for money demand.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relationship: Price level and money demand.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Effectiveness of Fiscal and Monetary Policy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fiscal policy: Steeper L curve.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monetary policy: Steeper Is curve.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Fiscal policy: Shifts L curve, contraction or expansion.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Monetary policy: Shifts Is curve, contraction or expansion.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Steeper curves: More effective policies.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Vertical L curve: Totally effective monetary policy.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Horizontal L curve: Less effective fiscal policy.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2023-10-17T02:38:34Z</dcterms:created>
  <dcterms:modified xsi:type="dcterms:W3CDTF">2023-10-17T02:38:34Z</dcterms:modified>
</cp:coreProperties>
</file>