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Laboratory Diagnosis of Cancer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Methods and Techniques for Diagnosing Cancer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Tumor Markers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Tumor markers are products of tumors that can be detected in cells, blood, or body fluids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Tumor markers can be used to monitor the progression of the disease and evaluate the effectiveness of cancer treatment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tumor markers include prostate-specific antigen (PSA), cancer antigen 125 (CA125), and alpha-fetoprotein (AFP)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conclusion, the laboratory diagnosis of cancer involves multiple methods and techniques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method has its own advantages and utilities in cancer diagnosis and management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combination of physical examination, laboratory investigations, imaging, and molecular techniques provides a comprehensive approach to cancer diagnosis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important to integrate these diagnostic methods for accurate and conclusive cancer diagnosis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Pathology Made Simple tutorial on the laboratory diagnosis of cancer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discuss various methods utilized to diagnose cancer and their utilities in cancer management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Physicians thoroughly examine patients for vague symptoms and clues for cancer diagnosis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Routine blood investigations can reveal anemia or polycythemia, which may be secondary to underlying malignancy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Cytopathological Examination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Cytopathological examination involves studying cells for cancer diagnosis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Cells for diagnosis can be obtained through exfoliative cytology or interventional cytology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Exfoliative cytology involves spontaneously shed cells from organ linings, such as Pap smears for cervix lesions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Interventional cytology involves obtaining cells through active intervention, e.g., fine needle aspiraion cytology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Histopathological Examination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Histopathological examination involves diagnosing cancer based on microscopic features of the neoplasm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Tissues for examination can be obtained through needle biopsy, endoscopic biopsy, incision biopsy, or excision biopsy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Needle biopsy involves taking a small chunk of tissue through a core needle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Endoscopic biopsy is performed during gastrointestinal endoscopy procedures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Incision biopsy involves taking a part of the lesion along with normal tissue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Excision biopsy involves removing the entire tumor along with surrounding tissue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Immunohistochemistry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Immunohistochemistry is a special investigation used to detect specific proteins in tissue sections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Antibodies are used to recognize and bind to the target proteins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Markers are used to visualize the antigen-antibody complex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Immunohistochemistry helps in determining the nature of the tumor, extent of tumor involvement, and categorizing undifferentiated cancer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Flow Cytometry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Flow cytometry is a technique used to analyze cell properties as they pass through a fluid stream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Light scattering is used to obtain information about the cells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Flow cytometry helps in identification and characterization of specific types of cancers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Molecular Techniques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Molecular techniques involve studying the genetic makeup of cancer cells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Polymerase Chain Reaction (PCR) is used to detect and amplify specific DNA sequences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Fluorescence in situ hybridization (FISH) is used to detect genetic changes and chromosomal abnormalities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 sequencing is used to identify mutations and other genetic changes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Next Generation Sequencing (NGS) is an advanced method for reading DNA in a short amount of time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Imaging Techniques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Imaging techniques like X-rays, ultrasound, computed tomography (CT) scan, magnetic resonance imaging (MRI), and positron emission tomography (PET) are used in cancer diagnosis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technique uses different technologies to produce detailed images of the body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Imaging techniques can be used alone or in combination for diagnosing cancers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Liquid Biopsy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Liquid biopsy is a technique that uses blood to detect the genetic makeup of cancers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Circulating tumor DNA (ctDNA) test detects DNA shed by cancer cells in the blood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Liquid biopsy provides real-time information about the presence of cancer and can be used to monitor response and detect minimal residual disease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2023-10-20T15:59:38Z</dcterms:created>
  <dcterms:modified xsi:type="dcterms:W3CDTF">2023-10-20T15:59:38Z</dcterms:modified>
</cp:coreProperties>
</file>