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9144000" cy="2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1737360"/>
            <a:ext cx="9144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0" y="2834640"/>
            <a:ext cx="9144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1905054/pexels-photo-1905054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1097280"/>
            <a:ext cx="3200400" cy="36576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457200" y="457200"/>
            <a:ext cx="6400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Introduction</a:t>
            </a:r>
            <a:endParaRPr lang="en-US" sz="2400" dirty="0"/>
          </a:p>
        </p:txBody>
      </p:sp>
      <p:sp>
        <p:nvSpPr>
          <p:cNvPr id="4" name="Text 1"/>
          <p:cNvSpPr/>
          <p:nvPr/>
        </p:nvSpPr>
        <p:spPr>
          <a:xfrm>
            <a:off x="640080" y="1188720"/>
            <a:ext cx="68580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685800" y="155448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buSzPct val="10000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Discover the best places to visit near Delhi in June. Escape the summer heat and explore scenic destinations perfect for a refreshing getaway.</a:t>
            </a: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</p:txBody>
      </p:sp>
      <p:sp>
        <p:nvSpPr>
          <p:cNvPr id="6" name="Text 3"/>
          <p:cNvSpPr/>
          <p:nvPr/>
        </p:nvSpPr>
        <p:spPr>
          <a:xfrm>
            <a:off x="5577840" y="42976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19732180/pexels-photo-19732180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1097280"/>
            <a:ext cx="3200400" cy="36576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457200" y="457200"/>
            <a:ext cx="6400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Rishikesh</a:t>
            </a:r>
            <a:endParaRPr lang="en-US" sz="2400" dirty="0"/>
          </a:p>
        </p:txBody>
      </p:sp>
      <p:sp>
        <p:nvSpPr>
          <p:cNvPr id="4" name="Text 1"/>
          <p:cNvSpPr/>
          <p:nvPr/>
        </p:nvSpPr>
        <p:spPr>
          <a:xfrm>
            <a:off x="640080" y="1188720"/>
            <a:ext cx="68580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Adventure and Serenity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685800" y="155448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buSzPct val="10000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Rishikesh offers a blend of adventure and tranquility. Enjoy activities like river rafting, and yoga retreats, or visit the iconic Laxman Jhula.</a:t>
            </a: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</p:txBody>
      </p:sp>
      <p:sp>
        <p:nvSpPr>
          <p:cNvPr id="6" name="Text 3"/>
          <p:cNvSpPr/>
          <p:nvPr/>
        </p:nvSpPr>
        <p:spPr>
          <a:xfrm>
            <a:off x="5577840" y="42976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14090506/pexels-photo-14090506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1097280"/>
            <a:ext cx="3200400" cy="36576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457200" y="457200"/>
            <a:ext cx="6400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Ladakh</a:t>
            </a:r>
            <a:endParaRPr lang="en-US" sz="2400" dirty="0"/>
          </a:p>
        </p:txBody>
      </p:sp>
      <p:sp>
        <p:nvSpPr>
          <p:cNvPr id="4" name="Text 1"/>
          <p:cNvSpPr/>
          <p:nvPr/>
        </p:nvSpPr>
        <p:spPr>
          <a:xfrm>
            <a:off x="640080" y="1188720"/>
            <a:ext cx="68580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Majestic Landscapes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685800" y="155448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buSzPct val="10000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Ladakh is known for its stunning landscapes, high-altitude passes, and vibrant culture. Key attractions include Pangong Lake and Leh Palace.</a:t>
            </a: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</p:txBody>
      </p:sp>
      <p:sp>
        <p:nvSpPr>
          <p:cNvPr id="6" name="Text 3"/>
          <p:cNvSpPr/>
          <p:nvPr/>
        </p:nvSpPr>
        <p:spPr>
          <a:xfrm>
            <a:off x="5577840" y="42976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24862475/pexels-photo-24862475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1097280"/>
            <a:ext cx="3200400" cy="36576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457200" y="457200"/>
            <a:ext cx="6400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Shimla</a:t>
            </a:r>
            <a:endParaRPr lang="en-US" sz="2400" dirty="0"/>
          </a:p>
        </p:txBody>
      </p:sp>
      <p:sp>
        <p:nvSpPr>
          <p:cNvPr id="4" name="Text 1"/>
          <p:cNvSpPr/>
          <p:nvPr/>
        </p:nvSpPr>
        <p:spPr>
          <a:xfrm>
            <a:off x="640080" y="1188720"/>
            <a:ext cx="68580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Colonial Charm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685800" y="155448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buSzPct val="10000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Shimla offers colonial charm with attractions like the Mall Road, Christ Church, and scenic viewpoints such as Jakhoo Hill.</a:t>
            </a: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</p:txBody>
      </p:sp>
      <p:sp>
        <p:nvSpPr>
          <p:cNvPr id="6" name="Text 3"/>
          <p:cNvSpPr/>
          <p:nvPr/>
        </p:nvSpPr>
        <p:spPr>
          <a:xfrm>
            <a:off x="5577840" y="42976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24778776/pexels-photo-24778776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1097280"/>
            <a:ext cx="3200400" cy="36576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457200" y="457200"/>
            <a:ext cx="6400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Kullu</a:t>
            </a:r>
            <a:endParaRPr lang="en-US" sz="2400" dirty="0"/>
          </a:p>
        </p:txBody>
      </p:sp>
      <p:sp>
        <p:nvSpPr>
          <p:cNvPr id="4" name="Text 1"/>
          <p:cNvSpPr/>
          <p:nvPr/>
        </p:nvSpPr>
        <p:spPr>
          <a:xfrm>
            <a:off x="640080" y="1188720"/>
            <a:ext cx="68580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Nature's Paradise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685800" y="155448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buSzPct val="10000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Kullu is a paradise for nature lovers with its lush greenery, river valleys, and adventure sports like paragliding and trekking.</a:t>
            </a: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</p:txBody>
      </p:sp>
      <p:sp>
        <p:nvSpPr>
          <p:cNvPr id="6" name="Text 3"/>
          <p:cNvSpPr/>
          <p:nvPr/>
        </p:nvSpPr>
        <p:spPr>
          <a:xfrm>
            <a:off x="5577840" y="42976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20475461/pexels-photo-20475461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1097280"/>
            <a:ext cx="3200400" cy="36576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457200" y="457200"/>
            <a:ext cx="6400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Nainital</a:t>
            </a:r>
            <a:endParaRPr lang="en-US" sz="2400" dirty="0"/>
          </a:p>
        </p:txBody>
      </p:sp>
      <p:sp>
        <p:nvSpPr>
          <p:cNvPr id="4" name="Text 1"/>
          <p:cNvSpPr/>
          <p:nvPr/>
        </p:nvSpPr>
        <p:spPr>
          <a:xfrm>
            <a:off x="640080" y="1188720"/>
            <a:ext cx="68580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Lake District of India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685800" y="155448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buSzPct val="10000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Nainital is famous for its picturesque lakes, such as Naini Lake, and attractions like the Naina Devi Temple and Tiffin Top.</a:t>
            </a: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</p:txBody>
      </p:sp>
      <p:sp>
        <p:nvSpPr>
          <p:cNvPr id="6" name="Text 3"/>
          <p:cNvSpPr/>
          <p:nvPr/>
        </p:nvSpPr>
        <p:spPr>
          <a:xfrm>
            <a:off x="5577840" y="42976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pexels.com/photos/20468088/pexels-photo-20468088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86400" y="1097280"/>
            <a:ext cx="3200400" cy="3657600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457200" y="457200"/>
            <a:ext cx="6400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2400" b="1" dirty="0">
                <a:solidFill>
                  <a:srgbClr val="000000"/>
                </a:solidFill>
                <a:latin typeface="Lato" pitchFamily="34" charset="0"/>
                <a:ea typeface="Lato" pitchFamily="34" charset="-122"/>
                <a:cs typeface="Lato" pitchFamily="34" charset="-120"/>
              </a:rPr>
              <a:t>Manali</a:t>
            </a:r>
            <a:endParaRPr lang="en-US" sz="2400" dirty="0"/>
          </a:p>
        </p:txBody>
      </p:sp>
      <p:sp>
        <p:nvSpPr>
          <p:cNvPr id="4" name="Text 1"/>
          <p:cNvSpPr/>
          <p:nvPr/>
        </p:nvSpPr>
        <p:spPr>
          <a:xfrm>
            <a:off x="640080" y="1188720"/>
            <a:ext cx="68580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Adventure Hub</a:t>
            </a:r>
            <a:endParaRPr lang="en-US" sz="1400" dirty="0"/>
          </a:p>
        </p:txBody>
      </p:sp>
      <p:sp>
        <p:nvSpPr>
          <p:cNvPr id="5" name="Text 2"/>
          <p:cNvSpPr/>
          <p:nvPr/>
        </p:nvSpPr>
        <p:spPr>
          <a:xfrm>
            <a:off x="685800" y="1554480"/>
            <a:ext cx="4114800" cy="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342900" indent="-342900">
              <a:lnSpc>
                <a:spcPts val="2000"/>
              </a:lnSpc>
              <a:buSzPct val="10000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Manali offers a mix of adventure activities and natural beauty, with attractions like Solang Valley, Rohtang Pass, and Hidimba Temple.</a:t>
            </a: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  <a:p>
            <a:pPr marL="342900" indent="-342900">
              <a:lnSpc>
                <a:spcPts val="2000"/>
              </a:lnSpc>
              <a:buSzPct val="100000"/>
              <a:buChar char="•"/>
            </a:pPr>
            <a:endParaRPr lang="en-US" sz="1100" dirty="0"/>
          </a:p>
        </p:txBody>
      </p:sp>
      <p:sp>
        <p:nvSpPr>
          <p:cNvPr id="6" name="Text 3"/>
          <p:cNvSpPr/>
          <p:nvPr/>
        </p:nvSpPr>
        <p:spPr>
          <a:xfrm>
            <a:off x="5577840" y="42976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2024-06-04T04:52:36Z</dcterms:created>
  <dcterms:modified xsi:type="dcterms:W3CDTF">2024-06-04T04:52:36Z</dcterms:modified>
</cp:coreProperties>
</file>