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Factory Portfolio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Revolutionize your manufacturing capabilities with cutting-edge solutions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Factory Portfolio version 3 is here!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 your factory's skill set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seamless workflows and automation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 the power of advanced technologies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Improving Efficiency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your production lines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Minimize downtime with real-time monitoring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bottlenecks and inefficiencies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Streamline your operations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Skill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Upskill your workforce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employees to handle complex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product quality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Accelerate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Visualizing Data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Gain valuable insights with data analytics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Visualize key performance indicators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trends and patterns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informed decisions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Growth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ahead of the competition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Industry 4.0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Seize future growth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 your factory into a smart factory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2023-10-17T04:48:19Z</dcterms:created>
  <dcterms:modified xsi:type="dcterms:W3CDTF">2023-10-17T04:48:19Z</dcterms:modified>
</cp:coreProperties>
</file>