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Building Your First Canvas Application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hands-on guide to getting started with PowerApps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Next Steps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personal environment (optional)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 licensing and subscription plans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PowerApps cheat sheet for useful code snippets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additional resources from the speaker's YouTube playlist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registering for other free courses and sessions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session on building your first canvas application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Presented by Brian Knight from Pragmatic Works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Objective: Learn how to build a canvas application using PowerApps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points: Introduction, Speaker's background, Overview of the session, Housekeeping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About the Speaker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Name: Brian Knight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Background: Founder of Pragmatic Works, PowerApps MVP, Author of 16 books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Twitter handle: @brianknight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Expertise: PowerApps, Azure stack, Power Platform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Blog: pragmaticworks.com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YouTube channel: youtube.com/pragmaticworks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Housekeeping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Donation link: Feeding America (see chat window)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Discount offer: 50% off PowerApps bootcamps at Pragmatic Works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Three-hour session: Hands-on and interactive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Pausing and rewinding: Take advantage of YouTube functionality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Database access: Instructions provided in video description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Chat moderators: Matt Peterson and Mitchell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Anatomy of PowerApps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PowerApps: Part of the Power Platform (Power BI, Power Automate, Power Virtual Agents)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Cross-platform: Works on mobile, PC, and Mac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 code solution: No coding experience required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300+ data sources: Cloud and on-premises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Data Services (CDS): Pre-built data tables and connectors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Canvas Apps, Model-Driven Apps, and Portals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Canvas Apps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to any data source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Pixel-perfect design capabilities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Mobile and cross-platform support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300+ data connectors, including SharePoint and SQL Server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Limitations: Cannot be shared, slower performance with on-prem data sources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Model-Driven Apps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Built on Common Data Services (CDS)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Faster development with pre-built data models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 process engines and advanced form capabilities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Data-driven architecture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Dynamics 365 and other services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Restricted sharing and premium connections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Portals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external users to access applications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Website-like interface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Licensing based on capacity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Ideal for providing access to large audiences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 for forms, wizards, and data collection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Limitations on data import and scalability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Choosing the Right Data Source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SharePoint: Best for small data sets (&lt;5000 rows)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Data Services: Pre-built data tables and connectors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Premium connections: Restricted by license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Considerations for data security and performance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2023-10-17T17:14:55Z</dcterms:created>
  <dcterms:modified xsi:type="dcterms:W3CDTF">2023-10-17T17:14:55Z</dcterms:modified>
</cp:coreProperties>
</file>