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Meiosis: The Reduction Division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An In-depth Study of Meiosis 1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Meiosis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Meiosis is a nuclear division that occurs in germ cells of sexually reproducing organisms.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produces reproductive cells called gametes.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Meiosis is a reduction division that reduces the chromosome number of a cell by half.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entire process of meiosis results in the formation of four haploid daughter cells.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Chromosome number is restored after fertilization.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Meiosis 1: The Reduction Division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Meiosis 1 is the first round of cell division in meiosis.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involves four stages: Prophase 1, Metaphase 1, Anaphase 1, and Telophase 1.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Prophase 1 is further subdivided into five stages: Leptotene, Zygotene, Pachytene, Diplotene, and Diakinesis.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Each stage has distinct events and processes.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Prophase 1: Leptotene and Zygotene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Leptotene: Chromosomes condense and become visible.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Zygotene: Chromosomal crossing over takes place between non-sister chromatids of homologous chromosomes.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Crossing over makes each individual unique and causes recombination.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Formation of bivalents occurs.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Prophase 1: Pachytene, Diplotene, and Diakinesis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Pachytene: Homologous chromosomes are fully synapsed, allowing further crossing over.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Diplotene: Synaptonemal complex breaks down and chromosomes start to separate.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Diakinesis: Chromosomes are fully condensed, nucleolus and nuclear membrane dissolve, mitotic spindle assembles.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Metaphase 1: Alignment of Homologous Chromosomes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Microtubules from opposite poles attach to the chromosomes at the kinetochores.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Bivalents align along the equatorial plate with random orientation.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Parental homologues can take up any site on the spindle.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Metaphase 1 marks the alignment of the bivalents.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Anaphase 1: Separation of Homologous Chromosomes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Homologous chromosomes separate and move to opposite poles.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Microtubules shorten, pulling the homologous chromosomes apart.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Sister chromatids remain attached at the centromere.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Anaphase 1 results in two haploid sets of chromosomes.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Telophase 1: Nuclear Reformation and Cell Division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Chromosomes reach the poles and nuclear envelopes reform around the daughter nuclei.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Nuclei reappear and a furrow appears in the cytoplasm.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cell divides into two daughter cells.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Telophase 1 completes the first round of cell division in meiosis.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2023-10-18T07:07:13Z</dcterms:created>
  <dcterms:modified xsi:type="dcterms:W3CDTF">2023-10-18T07:07:13Z</dcterms:modified>
</cp:coreProperties>
</file>