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21057/pexels-photo-33021057.jpeg?auto=compress&amp;cs=tinysrgb&amp;fit=crop&amp;h=1200&amp;w=800" TargetMode="External"/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2.png"/><Relationship Id="rId4" Type="http://schemas.openxmlformats.org/officeDocument/2006/relationships/image" Target="../media/image-13-2.png"/><Relationship Id="rId5" Type="http://schemas.openxmlformats.org/officeDocument/2006/relationships/image" Target="../media/image-13-2.png"/><Relationship Id="rId6" Type="http://schemas.openxmlformats.org/officeDocument/2006/relationships/image" Target="../media/image-13-6.png"/><Relationship Id="rId7" Type="http://schemas.openxmlformats.org/officeDocument/2006/relationships/image" Target="../media/image-13-6.png"/><Relationship Id="rId8" Type="http://schemas.openxmlformats.org/officeDocument/2006/relationships/image" Target="../media/image-13-6.png"/><Relationship Id="rId9" Type="http://schemas.openxmlformats.org/officeDocument/2006/relationships/image" Target="../media/image-13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2.png"/><Relationship Id="rId4" Type="http://schemas.openxmlformats.org/officeDocument/2006/relationships/image" Target="../media/image-7-2.png"/><Relationship Id="rId5" Type="http://schemas.openxmlformats.org/officeDocument/2006/relationships/image" Target="../media/image-7-2.png"/><Relationship Id="rId6" Type="http://schemas.openxmlformats.org/officeDocument/2006/relationships/image" Target="../media/image-7-6.png"/><Relationship Id="rId7" Type="http://schemas.openxmlformats.org/officeDocument/2006/relationships/image" Target="../media/image-7-6.png"/><Relationship Id="rId8" Type="http://schemas.openxmlformats.org/officeDocument/2006/relationships/image" Target="../media/image-7-6.png"/><Relationship Id="rId9" Type="http://schemas.openxmlformats.org/officeDocument/2006/relationships/image" Target="../media/image-7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2997302/pexels-photo-32997302.jpeg?auto=compress&amp;cs=tinysrgb&amp;fit=crop&amp;h=1200&amp;w=800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Rebrand the Snack Aisle: A Graphic Design Challenge!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Unleash your creativity: Design new logos and packaging for snacks.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Project Deliverables: Creative Showcase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Visually explore the project's aesthetic. A curated collection of images, colors, and textures for direction.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Craft a unique and memorable brand identity. The core visual representation of the client's brand.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Design packaging that grabs attention. Showcase the product presentation for tangible consumer impact.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sample advertisement to promote the brand. Illustrates the brand message in an engaging way.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Vision: Deliverable 1</a:t>
            </a:r>
            <a:endParaRPr lang="en-US" sz="2300" dirty="0"/>
          </a:p>
        </p:txBody>
      </p:sp>
      <p:pic>
        <p:nvPicPr>
          <p:cNvPr id="3" name="Image 0" descr="https://images.pexels.com/photos/33021057/pexels-photo-3302105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Gathering diverse images, textures, and styles that resonate with our snack's intended vibe and consumer appeal, guiding our design.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Selecting a harmonious color scheme that evokes the right emotions and enhances brand recognition. Consistency is key here!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Identifying the specific demographics and psychographics of our ideal consumer. Tailoring the snack to their tastes and preferences is vital.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Combining inspiration, colors, and target audience insights into a cohesive visual representation. A guiding light for our design.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Logo &amp; Packaging Unveiled!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Brainstorming and initial concepts, exploring brand identity and visual representation for our snack.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Crafting a logo that's memorable, reflects the snack's essence, and appeals to our target audience.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Designing the front of the packaging to be eye-catching, informative, and enticing to customers.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Creating the back packaging design to include nutritional information, ingredients, and brand story.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Decoding Your Art: The Artist Statement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Vision Explained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Choices Justified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Creative Process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Sentence Structure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Articulate your core artistic vision. What drives your creative process and what impact do you hope to make?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Explain the 'why' behind your choices. Connect materials, techniques, and composition to your artistic intent.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Briefly describe your creative process. Show how inspiration turns into finished artwork. Be concise.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Aim for 3–5 sentences. Be succinct and impactful. Every word should contribute to the overall message.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Aisle Revolution: Project Kickoff!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NJSLS: Project Fit?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Project Timeline: Quick Sprint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Reimagining Snacks: Project Overview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Crafting the Brand Voice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Digital Design Toolkit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Project Deliverables: Creative Showcase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Vision: Deliverable 1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Logo &amp; Packaging Unveiled!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Decoding Your Art: The Artist Statement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Aisle Revolution: Project Kickoff!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We're tackling a full snack rebrand, from logo to packaging. Get ready to create something delicious!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Completely reimagine a snack product's brand identity to capture new customer segments and boost sales.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Logo creation and packaging innovation are key. Think shelf appeal, brand story, and sustainability.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 your snack's ideal consumer. What are their preferences, needs, and purchasing habits?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NJSLS: Project Fit?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Ensures curriculum relevance, seamlessly integrating into existing lesson plans and meeting mandated learning objectives.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Provides a structured framework for assessment, allowing teachers to accurately gauge student progress and understanding.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Enhances student engagement by connecting learning to real-world standards and future academic expectations.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May limit creative exploration if strictly adhered to, potentially stifling innovative teaching approaches and student expression.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Requires careful interpretation to avoid rote learning, demanding educators to foster critical thinking and deeper understanding.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Can create pressure to 'teach to the test,' potentially narrowing the curriculum and neglecting other valuable skills.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Project Timeline: Quick Sprint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Week 1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Concept Ignition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Kick off the project by brainstorming ideas, defining the core objectives, and establishing a clear vision for the final product. This crucial stage sets the foundation for all subsequent tasks,...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Week 1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pic>
        <p:nvPicPr>
          <p:cNvPr id="15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Design Draft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Translate the initial concepts into tangible design drafts. This involves sketching wireframes, creating mockups, and experimenting with different visual styles. Early feedback at this stage is essential for refining the...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Week 2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Refinement Iteration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Incorporate feedback from stakeholders and iterate on the design drafts. This phase focuses on polishing the details, optimizing the user experience, and ensuring that the final product aligns with the...</a:t>
            </a:r>
            <a:endParaRPr lang="en-US" sz="900" dirty="0"/>
          </a:p>
        </p:txBody>
      </p:sp>
      <p:sp>
        <p:nvSpPr>
          <p:cNvPr id="25" name="Shape 20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Week 2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9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Final Delivery</a:t>
            </a:r>
            <a:endParaRPr lang="en-US" sz="13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Prepare the final design for delivery. This includes packaging the assets, creating documentation, and ensuring that everything is ready for implementation. A final review is conducted to catch any lingering...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Reimagining Snacks: Project Overview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Project Goal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Selection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Target Audience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Branding Redesign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Redesign a snack's branding to attract a new, clearly defined target audience. Think creatively and outside the box!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Choose a snack (real or invented). Consider current trends and potential market gaps before deciding.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Identify your new target audience. Define their demographics, psychographics, needs, and aspirations clearly.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Develop a new brand identity: name, logo, packaging, and messaging, all tailored to your chosen audience.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Crafting the Brand Voice</a:t>
            </a:r>
            <a:endParaRPr lang="en-US" sz="2300" dirty="0"/>
          </a:p>
        </p:txBody>
      </p:sp>
      <p:pic>
        <p:nvPicPr>
          <p:cNvPr id="3" name="Image 0" descr="https://images.pexels.com/photos/32997302/pexels-photo-3299730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Harnessing color to evoke specific emotions and associations, reflecting the snack's intended feeling and target audience appeal.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Selecting fonts that visually represent the snack's personality – playful, sophisticated, or wholesome – for impactful communication.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Choosing images and illustrations that align with the snack's brand identity, creating visual consistency and instant recognition.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Designing packaging that not only protects the product but also acts as a visual ambassador, conveying the brand's essence.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Digital Design Toolkit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Adobe Illustrator: Create scalable vector graphics for logos, illustrations, and print materials. Precision and flexibility guaranteed.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Adobe Photoshop: Edit and enhance photos, create composites, and design graphics for web and print with ease.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Canva: A user-friendly platform for creating stunning designs quickly, even without extensive graphic design experience. Accessible to everyone.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Combine software strengths for optimal design workflows. Leverage each program's unique capabilities for better output.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2025-07-16T15:12:19Z</dcterms:created>
  <dcterms:modified xsi:type="dcterms:W3CDTF">2025-07-16T15:12:19Z</dcterms:modified>
</cp:coreProperties>
</file>