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Art of Getting Press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Strategies and Tactics for Startups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Setting Goals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your target audience and goal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what you want to achieve with press coverage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Align your goals with your product or business needs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Different Types of Stories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Product launches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Fundraising announcements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Milestones or metrics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 stories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Stunts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Hiring announcements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Contributed articles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Newsworthy Stories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Objective evaluation of the story's appeal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Originality or novelty compared to existing coverage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potential interest of the target audience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have to be completely original, just 'original enough'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Mechanics of Getting Press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Think of press coverage as a sales funnel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relationships with journalists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Craft compelling pitches tailored to each outlet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PR distribution services for broader reach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personal connections and introductions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Prepare press kits with relevant information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Developing a Media List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and identify relevant writers and outlets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database or spreadsheet to track contact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 and engage with journalists on social media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Attend industry events and network with journalists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Crafting Compelling Pitches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 pitches to the journalist or outlet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newsworthy aspects of your story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Keep pitches concise and easy to read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 relevant information such as company background and key metrics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 up respectfully and be persistent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Utilizing PR Distribution Services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Submit press releases to distribution services like PR Newswire or Business Wire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Reach a broader audience through syndication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cost and ROI of distribution services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Tailor press releases to target audience and outlet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2023-10-17T07:15:51Z</dcterms:created>
  <dcterms:modified xsi:type="dcterms:W3CDTF">2023-10-17T07:15:51Z</dcterms:modified>
</cp:coreProperties>
</file>