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Epic Battle in the European Fortress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Extraordinary Tale of Adventure and Survival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European fortress - not your ordinary game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Unconventional simulator of fantasy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Already 15% complete, with 50% in sight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Brothers Adams transforming like underground dwarves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Incredible and unique stories generated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Skillbox: A mega platform for game development education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Unreal Engine 4 and C++ programming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Opportunities for career growth and profitability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150,000+ users can attest to Skillbox effectiveness</a:t>
            </a:r>
            <a:endParaRPr lang="en-US" sz="1600" dirty="0"/>
          </a:p>
        </p:txBody>
      </p:sp>
      <p:pic>
        <p:nvPicPr>
          <p:cNvPr id="12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3" name="Text 10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Challenging Journey of the Golden Company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treacherous lands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Peculiar terrains and climates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Unfavorable environments but rich in resources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underground living spaces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Migrating migrants and their impact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Leadership transitions and democratic processes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Luxury rooms and extravagant lifestyles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challenges and hardships faced</a:t>
            </a:r>
            <a:endParaRPr lang="en-US" sz="1600" dirty="0"/>
          </a:p>
        </p:txBody>
      </p:sp>
      <p:pic>
        <p:nvPicPr>
          <p:cNvPr id="11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2" name="Text 9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Encounter with Ancient Monstrosity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Emergence of a forgotten ancient creature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Terrifying and powerful with multiple appendages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Devastating attacks and destructive capabilities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Defense strategies and sacrifices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Consequences and casualties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Uncovering hidden silver deposits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fierce battle against the monstrosity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Survivors and the aftermath</a:t>
            </a:r>
            <a:endParaRPr lang="en-US" sz="1600" dirty="0"/>
          </a:p>
        </p:txBody>
      </p:sp>
      <p:pic>
        <p:nvPicPr>
          <p:cNvPr id="11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2" name="Text 9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Life in the European Fortress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Lively and vibrant community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Breathtaking landscapes and rich flora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dances and folklore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Cursed spirits and imprisonment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Military defense forces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of living in harsh conditions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Depression and existential dilemmas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Unconventional crafting and artistry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Constant threats and the need for protection</a:t>
            </a:r>
            <a:endParaRPr lang="en-US" sz="1600" dirty="0"/>
          </a:p>
        </p:txBody>
      </p:sp>
      <p:pic>
        <p:nvPicPr>
          <p:cNvPr id="12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3" name="Text 10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Epic Showdown and Final Triumph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Formation of elite fighting squads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Deadly encounter and strategic maneuvers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Devastating powers of the monstrous entity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Sacrifices and casualties in the battle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Heroic acts and collaboration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Ultimate defeat of the ancient monstrosity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Victory and relief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Rebuilding and lessons learned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Hope for the future</a:t>
            </a:r>
            <a:endParaRPr lang="en-US" sz="1600" dirty="0"/>
          </a:p>
        </p:txBody>
      </p:sp>
      <p:pic>
        <p:nvPicPr>
          <p:cNvPr id="12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3" name="Text 10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2023-10-17T11:49:16Z</dcterms:created>
  <dcterms:modified xsi:type="dcterms:W3CDTF">2023-10-17T11:49:16Z</dcterms:modified>
</cp:coreProperties>
</file>