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Technology on Education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Transforming the Learning Landscape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Technology has revolutionized the education sector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Enhancing learning opportunities for students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Enabling personalized and interactive learning experiences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Expanding access to education globally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Online Learning Platforms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Online platforms provide virtual classrooms and interactive resources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Students can access educational materials anytime and anywhere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Facilitates remote and distance learning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Digital assessments and feedback systems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Enhanced Collaboration and Communication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Technology enables real-time collaboration among students and teachers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Facilitates global connections and cultural exchange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Group projects and virtual classrooms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Communication through forums and video conferences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Personalized Learning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Technology allows adaptive and individualized learning experiences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Tailored content based on students' abilities and preferences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Supports differentiated and self-paced learning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Real-time feedback and progress tracking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Emerging Technologies in Education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Virtual reality (VR) and augmented reality (AR)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Artificial intelligence (AI) in adaptive learning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Blockchain for secure credentialing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Internet of Things (IoT) in smart classrooms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Technology has revolutionized education, providing new opportunities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Challenges and considerations for technology integration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Continuous adaptation to keep up with evolving trends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Ensuring equitable access for all learners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2023-10-17T10:50:58Z</dcterms:created>
  <dcterms:modified xsi:type="dcterms:W3CDTF">2023-10-17T10:50:58Z</dcterms:modified>
</cp:coreProperties>
</file>