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Contemporary Philippine Arts from the Regions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Lesson Seven: National Artist and Ga Awards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Benefits of Ga Award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Gold-plated medallion and citation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Lifetime emoluments and material benefits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Cash Award of 250,000 PHP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Lifetime personal monthly stipend of 50,000 PHP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Medical and hospitalization benefits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State funeral arrangement (optional)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Representational role at cultural events</a:t>
            </a:r>
            <a:endParaRPr lang="en-US" sz="1600" dirty="0"/>
          </a:p>
        </p:txBody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11" name="Text 8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National Artist Awardees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Levi Celerio - National Artist for Literature and Music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Ryan Cayabyab - National Artist for Music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Francisco Santiago - National Artist for Music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Alice Reyes - National Artist for Dance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Bienvenido Lumbera - National Artist for Theater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Salvador F. Bernal - National Artist for Theater Design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600200" y="49834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Fernando Amorsolo - National Artist for Visual Arts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600200" y="57150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Francisco Coching - National Artist for Visual Arts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600200" y="64465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NVM Gonzalez - National Artist for Literature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600200" y="71780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Lino Brocka - National Artist for Film and Broadcast Arts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600200" y="79095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Leandro Locsin - National Artist for Architecture</a:t>
            </a:r>
            <a:endParaRPr lang="en-US" sz="1600" dirty="0"/>
          </a:p>
        </p:txBody>
      </p:sp>
      <p:pic>
        <p:nvPicPr>
          <p:cNvPr id="14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15" name="Text 12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Ga Awardees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Folk Architecture - Antonino D. Austria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Maritime Transport - Amang Pintor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Weaving - Magdalena Gamayo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Carving - Yabing Masalon Dulo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Performing Arts - Ligaya Fernando-Amilbangsa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Literature - Genevieve Asenjo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Graphic and Plastic Arts - Eduardo Mutuc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Textile or Fiber Art - Ambalang Ausalin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Pottery - Juliana Labi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Other Artistic Expressions - Lang Dulay</a:t>
            </a:r>
            <a:endParaRPr lang="en-US" sz="1600" dirty="0"/>
          </a:p>
        </p:txBody>
      </p:sp>
      <p:pic>
        <p:nvPicPr>
          <p:cNvPr id="1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14" name="Text 11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Welcome to Lesson Seven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Lesson overview: National Artist and Ga Awards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National Artist: Order of National Artist of the Philippines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Ga Award: National Living Treasure Award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Significant contributions to Philippine Arts and Cultural Heritage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National Artist of the Philippines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Official name: Order of National Artist of the Philippines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Established in 1972 by President Ferdinand Marcos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Awarded to individuals who have made significant contributions to Philippine Arts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Categories: Music, Dance, Theater, Visual Arts, Literature, Film and Broadcast Arts, Architecture, Design, and Allied Arts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Categories of National Artist Award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Music: Singing, Composition, Direction, Performance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Dance: Choreography, Direction, Performance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Theater: Direction, Performance, Production Design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Visual Arts: Paintings, Sculpture, Printmaking, Photography, Installation art, etc.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Literature: Poetry, Fiction, Essay, Playwriting, Journalism, Literary Criticism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600200" y="49834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Film and Broadcast Arts: Direction, Writing, Production Design, Cinematography, etc.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600200" y="57150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Architecture, Design, and Allied Arts: Architecture, Interior Design, Landscape Architecture, etc.</a:t>
            </a:r>
            <a:endParaRPr lang="en-US" sz="1600" dirty="0"/>
          </a:p>
        </p:txBody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11" name="Text 8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Selection and Nomination Process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Cultural organizations, educational institutions, and private foundations can nominate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order is administered by the Cultural Center of the Philippines and National Commission of Culture and Arts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Nominees are screened and deliberated by these organizations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Recommended nominees are submitted to the President for final selection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9834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President issues a proclamation and confers the award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Qualifications for National Artist Award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Living artists who are Filipino citizens or those who died after 1972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Artists who have made significant contributions to Filipino arts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Artists who have pioneered in a creative expression or style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Artists with a substantial body of work and consistent excellence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Artists with broad national and international recognition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Benefits of National Artist Award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Rank and title of National Artist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Gold-plated medallion and citation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Lifetime emoluments and material benefits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Cash Award for living awardees: 100,000 PHP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Cash Award for posthumous awardees: 75,000 PHP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Monthly life pension, medical and hospitalization benefits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Funeral assistance and place of honor at national events</a:t>
            </a:r>
            <a:endParaRPr lang="en-US" sz="1600" dirty="0"/>
          </a:p>
        </p:txBody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11" name="Text 8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National Living Treasure Award (Ga Award)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Introduced in 1992 through Republic Act No. 7355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Recognizes individuals or groups for their contribution to intangible cultural heritage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Administered by the National Commission of Culture and Arts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Selection process similar to National Artist Award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Award for preserving traditional and folk arts and skills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Criteria for Ga Award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Mastery of tools and materials for traditional folk art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Consistent production of works with exceptional technical quality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Involvement in traditional and folk art for at least 50 years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Command, respect, and admiration within the community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Transfer of skills to others in the community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2023-10-16T17:05:12Z</dcterms:created>
  <dcterms:modified xsi:type="dcterms:W3CDTF">2023-10-16T17:05:12Z</dcterms:modified>
</cp:coreProperties>
</file>