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API Architecture Styles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Backbone of our Interconnected Digital World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Billions of API calls made daily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API architecture styles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APIs as bridges for software component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Responsibilities of APIs: data exchange, function calls, integration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Architectural styles with design philosophies and use cases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SOAP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Veteran, mature, XML-based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Used in financial services, payment gateways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 emphasis on security and reliability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Complexity and verbosity might be a drawback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ideal for lightweight mobile apps or prototypes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RESTful APIs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Popular, easy to implement, use HTTP methods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Powering daily web services like Twitter, YouTube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Not suitable for real-time data and highly connected models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for most web-based interactions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considerations for RESTful APIs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GraphQL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Efficient query language and architectural style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Precise data retrieval, no over/under-fetching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Flexible and efficient network communication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Facebook's development and adoption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Suitable for complex data requirements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gRPC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Modern, high-performance, uses Protocol Buffers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Favored in microservices architectures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companies like Netflix using gRPC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with limited browser support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Suitability for inter-service communication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WebSocket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Real-time, bidirectional, persistent connections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Ideal for live chat, real-time gaming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Low-latency data exchange importance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Unnecessary overhead for non-real-time data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cases for WebSocket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Webhook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Event-driven, HTTP callbacks, asynchronous operation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like GitHub's usage for commit notifications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Limitations for synchronous communication and immediate response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Suitability for asynchronous operations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Webhook in action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Choosing the Right Style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one-size-fits-all approach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Tailor architecture style to project requirements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presented styles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understanding strengths and limitations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Encouragement for conscious decision-making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2023-10-18T05:18:07Z</dcterms:created>
  <dcterms:modified xsi:type="dcterms:W3CDTF">2023-10-18T05:18:07Z</dcterms:modified>
</cp:coreProperties>
</file>